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wav" ContentType="audio/wav"/>
  <Default Extension="wdp" ContentType="image/vnd.ms-photo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"/>
  </p:notesMasterIdLst>
  <p:sldIdLst>
    <p:sldId id="256" r:id="rId5"/>
    <p:sldId id="283" r:id="rId6"/>
    <p:sldId id="260" r:id="rId7"/>
    <p:sldId id="288" r:id="rId8"/>
    <p:sldId id="273" r:id="rId9"/>
    <p:sldId id="262" r:id="rId10"/>
    <p:sldId id="265" r:id="rId11"/>
    <p:sldId id="266" r:id="rId12"/>
    <p:sldId id="270" r:id="rId13"/>
    <p:sldId id="258" r:id="rId14"/>
    <p:sldId id="264" r:id="rId15"/>
    <p:sldId id="261" r:id="rId16"/>
    <p:sldId id="275" r:id="rId17"/>
    <p:sldId id="271" r:id="rId18"/>
    <p:sldId id="272" r:id="rId19"/>
    <p:sldId id="274" r:id="rId20"/>
    <p:sldId id="279" r:id="rId21"/>
    <p:sldId id="276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7" r:id="rId31"/>
  </p:sldIdLst>
  <p:sldSz cx="9144000" cy="6858000" type="screen4x3"/>
  <p:notesSz cx="6858000" cy="9144000"/>
  <p:custDataLst>
    <p:tags r:id="rId32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158" autoAdjust="0"/>
    <p:restoredTop sz="94660"/>
  </p:normalViewPr>
  <p:slideViewPr>
    <p:cSldViewPr>
      <p:cViewPr varScale="1">
        <p:scale>
          <a:sx n="78" d="100"/>
          <a:sy n="78" d="100"/>
        </p:scale>
        <p:origin x="74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6.xml" /><Relationship Id="rId31" Type="http://schemas.openxmlformats.org/officeDocument/2006/relationships/slide" Target="slides/slide27.xml" /><Relationship Id="rId32" Type="http://schemas.openxmlformats.org/officeDocument/2006/relationships/tags" Target="tags/tag1.xml" /><Relationship Id="rId33" Type="http://schemas.openxmlformats.org/officeDocument/2006/relationships/presProps" Target="presProps.xml" /><Relationship Id="rId34" Type="http://schemas.openxmlformats.org/officeDocument/2006/relationships/viewProps" Target="viewProps.xml" /><Relationship Id="rId35" Type="http://schemas.openxmlformats.org/officeDocument/2006/relationships/theme" Target="theme/theme1.xml" /><Relationship Id="rId36" Type="http://schemas.openxmlformats.org/officeDocument/2006/relationships/tableStyles" Target="tableStyles.xml" /><Relationship Id="rId4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6" Type="http://schemas.openxmlformats.org/officeDocument/2006/relationships/slide" Target="slides/slide2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88914-2C66-4AA8-809A-A2755F1A9346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DC057-D446-4646-A562-E2C5B53D4FB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40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3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0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15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032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16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9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17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3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18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410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19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86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20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8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21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6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22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95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23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430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24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84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4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046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25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43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26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73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27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54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5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17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7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67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8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1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9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59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12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87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13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967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23E3AF7-235E-4484-B983-23682A707795}" type="slidenum">
              <a:rPr lang="es-ES" altLang="es-ES">
                <a:solidFill>
                  <a:prstClr val="black"/>
                </a:solidFill>
              </a:rPr>
              <a:pPr eaLnBrk="1" hangingPunct="1"/>
              <a:t>14</a:t>
            </a:fld>
            <a:endParaRPr lang="es-ES" altLang="es-E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81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audio" Target="../media/Silbato1.wav" /><Relationship Id="rId2" Type="http://schemas.openxmlformats.org/officeDocument/2006/relationships/slideMaster" Target="../slideMasters/slideMaster3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8788681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6918203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9687395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EC62D-76AE-4E7B-98F0-56B1715E8E16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679454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5BC16-2E5F-41B0-A042-D89F6511B710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555612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7866E-464D-4F6B-B2EC-9D479B614297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80183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C5976-67D1-45DB-B062-016985D69339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030501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92C05-B586-44BA-A9B4-E21BD08414A6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19898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0C393-97A1-4ABB-A6A1-6FECB16FD220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015435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0C679-7C00-4834-84F2-4B10CF231DBC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965539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AA6E-A4D5-4F3A-AED4-1896DA524292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89283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11941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0EF14-EADE-4F61-856D-1028F8AAADC9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296558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F438B-FFF9-4D22-9A84-F0F2E2CF3688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89245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65F42-459F-4B6E-BC01-9A7CA8E57F37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06739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EC62D-76AE-4E7B-98F0-56B1715E8E16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256697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5BC16-2E5F-41B0-A042-D89F6511B710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85724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7866E-464D-4F6B-B2EC-9D479B614297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345428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C5976-67D1-45DB-B062-016985D69339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250083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92C05-B586-44BA-A9B4-E21BD08414A6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962452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0C393-97A1-4ABB-A6A1-6FECB16FD220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97497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0C679-7C00-4834-84F2-4B10CF231DBC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674094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836870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AA6E-A4D5-4F3A-AED4-1896DA524292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88468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0EF14-EADE-4F61-856D-1028F8AAADC9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167816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BF438B-FFF9-4D22-9A84-F0F2E2CF3688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470959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65F42-459F-4B6E-BC01-9A7CA8E57F37}" type="slidenum">
              <a:rPr lang="es-E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825495"/>
      </p:ext>
    </p:extLst>
  </p:cSld>
  <p:clrMapOvr>
    <a:masterClrMapping/>
  </p:clrMapOvr>
  <p:transition spd="slow">
    <p:sndAc>
      <p:stSnd>
        <p:snd r:embed="rId1" name="Silbato.wav"/>
      </p:stSnd>
    </p:sndAc>
  </p:transition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309076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8118100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988776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985304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484282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2343503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image" Target="../media/image1.jpeg" /><Relationship Id="rId1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image" Target="../media/image1.jpeg" /><Relationship Id="rId13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audio" Target="../media/Silbato1.wav" /><Relationship Id="rId13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1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9A70E-111C-4300-8F3B-8BD5ADA8CFAE}" type="datetimeFigureOut">
              <a:rPr lang="es-ES" smtClean="0"/>
              <a:t>07/12/2021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28B87-0A2B-4882-B4BE-A907C4CC9B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21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1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C8D2BA-2608-4BE8-8D41-0B55C83CD7D9}" type="slidenum">
              <a:rPr lang="es-E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8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C8D2BA-2608-4BE8-8D41-0B55C83CD7D9}" type="slidenum">
              <a:rPr lang="es-E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05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sndAc>
      <p:stSnd>
        <p:snd r:embed="rId12" name="Silbato.wav"/>
      </p:stSnd>
    </p:sndAc>
  </p:transition>
  <p:timing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jpeg" /><Relationship Id="rId3" Type="http://schemas.openxmlformats.org/officeDocument/2006/relationships/image" Target="../media/image3.jpeg" /><Relationship Id="rId4" Type="http://schemas.openxmlformats.org/officeDocument/2006/relationships/image" Target="../media/image4.png" /><Relationship Id="rId5" Type="http://schemas.openxmlformats.org/officeDocument/2006/relationships/image" Target="../media/image5.png" /><Relationship Id="rId6" Type="http://schemas.openxmlformats.org/officeDocument/2006/relationships/audio" Target="../media/goal2.wav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27.png" /><Relationship Id="rId11" Type="http://schemas.openxmlformats.org/officeDocument/2006/relationships/image" Target="../media/image28.png" /><Relationship Id="rId12" Type="http://schemas.openxmlformats.org/officeDocument/2006/relationships/image" Target="../media/image29.png" /><Relationship Id="rId13" Type="http://schemas.openxmlformats.org/officeDocument/2006/relationships/image" Target="../media/image30.png" /><Relationship Id="rId14" Type="http://schemas.openxmlformats.org/officeDocument/2006/relationships/image" Target="../media/image31.png" /><Relationship Id="rId15" Type="http://schemas.openxmlformats.org/officeDocument/2006/relationships/image" Target="../media/image32.png" /><Relationship Id="rId16" Type="http://schemas.openxmlformats.org/officeDocument/2006/relationships/image" Target="../media/image33.png" /><Relationship Id="rId17" Type="http://schemas.openxmlformats.org/officeDocument/2006/relationships/image" Target="../media/image34.jpeg" /><Relationship Id="rId2" Type="http://schemas.openxmlformats.org/officeDocument/2006/relationships/image" Target="../media/image19.png" /><Relationship Id="rId3" Type="http://schemas.microsoft.com/office/2007/relationships/hdphoto" Target="../media/image20.wdp" /><Relationship Id="rId4" Type="http://schemas.openxmlformats.org/officeDocument/2006/relationships/image" Target="../media/image21.png" /><Relationship Id="rId5" Type="http://schemas.microsoft.com/office/2007/relationships/hdphoto" Target="../media/image22.wdp" /><Relationship Id="rId6" Type="http://schemas.openxmlformats.org/officeDocument/2006/relationships/image" Target="../media/image23.png" /><Relationship Id="rId7" Type="http://schemas.microsoft.com/office/2007/relationships/hdphoto" Target="../media/image24.wdp" /><Relationship Id="rId8" Type="http://schemas.openxmlformats.org/officeDocument/2006/relationships/image" Target="../media/image25.png" /><Relationship Id="rId9" Type="http://schemas.openxmlformats.org/officeDocument/2006/relationships/image" Target="../media/image26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microsoft.com/office/2007/relationships/hdphoto" Target="../media/image42.wdp" /><Relationship Id="rId11" Type="http://schemas.openxmlformats.org/officeDocument/2006/relationships/image" Target="../media/image34.jpeg" /><Relationship Id="rId12" Type="http://schemas.openxmlformats.org/officeDocument/2006/relationships/audio" Target="../media/Silbato1.wav" /><Relationship Id="rId2" Type="http://schemas.openxmlformats.org/officeDocument/2006/relationships/image" Target="../media/image35.png" /><Relationship Id="rId3" Type="http://schemas.microsoft.com/office/2007/relationships/hdphoto" Target="../media/image20.wdp" /><Relationship Id="rId4" Type="http://schemas.openxmlformats.org/officeDocument/2006/relationships/image" Target="../media/image36.png" /><Relationship Id="rId5" Type="http://schemas.openxmlformats.org/officeDocument/2006/relationships/image" Target="../media/image37.png" /><Relationship Id="rId6" Type="http://schemas.openxmlformats.org/officeDocument/2006/relationships/image" Target="../media/image38.png" /><Relationship Id="rId7" Type="http://schemas.openxmlformats.org/officeDocument/2006/relationships/image" Target="../media/image39.png" /><Relationship Id="rId8" Type="http://schemas.openxmlformats.org/officeDocument/2006/relationships/image" Target="../media/image40.png" /><Relationship Id="rId9" Type="http://schemas.openxmlformats.org/officeDocument/2006/relationships/image" Target="../media/image4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openxmlformats.org/officeDocument/2006/relationships/image" Target="../media/image49.png" /><Relationship Id="rId11" Type="http://schemas.openxmlformats.org/officeDocument/2006/relationships/image" Target="../media/image50.png" /><Relationship Id="rId12" Type="http://schemas.microsoft.com/office/2007/relationships/hdphoto" Target="../media/image51.wdp" /><Relationship Id="rId13" Type="http://schemas.openxmlformats.org/officeDocument/2006/relationships/image" Target="../media/image52.png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43.png" /><Relationship Id="rId4" Type="http://schemas.microsoft.com/office/2007/relationships/hdphoto" Target="../media/image17.wdp" /><Relationship Id="rId5" Type="http://schemas.openxmlformats.org/officeDocument/2006/relationships/image" Target="../media/image44.png" /><Relationship Id="rId6" Type="http://schemas.openxmlformats.org/officeDocument/2006/relationships/image" Target="../media/image45.png" /><Relationship Id="rId7" Type="http://schemas.microsoft.com/office/2007/relationships/hdphoto" Target="../media/image46.wdp" /><Relationship Id="rId8" Type="http://schemas.openxmlformats.org/officeDocument/2006/relationships/image" Target="../media/image47.png" /><Relationship Id="rId9" Type="http://schemas.microsoft.com/office/2007/relationships/hdphoto" Target="../media/image48.wdp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53.png" /><Relationship Id="rId4" Type="http://schemas.openxmlformats.org/officeDocument/2006/relationships/image" Target="../media/image54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10" Type="http://schemas.microsoft.com/office/2007/relationships/hdphoto" Target="../media/image62.wdp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5.png" /><Relationship Id="rId4" Type="http://schemas.openxmlformats.org/officeDocument/2006/relationships/image" Target="../media/image56.png" /><Relationship Id="rId5" Type="http://schemas.microsoft.com/office/2007/relationships/hdphoto" Target="../media/image57.wdp" /><Relationship Id="rId6" Type="http://schemas.openxmlformats.org/officeDocument/2006/relationships/image" Target="../media/image58.png" /><Relationship Id="rId7" Type="http://schemas.openxmlformats.org/officeDocument/2006/relationships/image" Target="../media/image59.png" /><Relationship Id="rId8" Type="http://schemas.openxmlformats.org/officeDocument/2006/relationships/image" Target="../media/image60.png" /><Relationship Id="rId9" Type="http://schemas.openxmlformats.org/officeDocument/2006/relationships/image" Target="../media/image61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63.png" /><Relationship Id="rId4" Type="http://schemas.microsoft.com/office/2007/relationships/hdphoto" Target="../media/image64.wdp" /><Relationship Id="rId5" Type="http://schemas.openxmlformats.org/officeDocument/2006/relationships/image" Target="../media/image65.png" /><Relationship Id="rId6" Type="http://schemas.openxmlformats.org/officeDocument/2006/relationships/image" Target="../media/image66.png" /><Relationship Id="rId7" Type="http://schemas.microsoft.com/office/2007/relationships/hdphoto" Target="../media/image67.wdp" /><Relationship Id="rId8" Type="http://schemas.openxmlformats.org/officeDocument/2006/relationships/audio" Target="../media/Silbato1.wav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2.jpeg" /><Relationship Id="rId4" Type="http://schemas.openxmlformats.org/officeDocument/2006/relationships/image" Target="../media/image3.jpeg" /><Relationship Id="rId5" Type="http://schemas.openxmlformats.org/officeDocument/2006/relationships/image" Target="../media/image6.png" /><Relationship Id="rId6" Type="http://schemas.microsoft.com/office/2007/relationships/hdphoto" Target="../media/image7.wdp" /><Relationship Id="rId7" Type="http://schemas.openxmlformats.org/officeDocument/2006/relationships/slide" Target="slide2.xml" TargetMode="Interna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2.jpeg" /><Relationship Id="rId4" Type="http://schemas.openxmlformats.org/officeDocument/2006/relationships/image" Target="../media/image3.jpeg" /><Relationship Id="rId5" Type="http://schemas.openxmlformats.org/officeDocument/2006/relationships/image" Target="../media/image6.png" /><Relationship Id="rId6" Type="http://schemas.microsoft.com/office/2007/relationships/hdphoto" Target="../media/image7.wdp" /><Relationship Id="rId7" Type="http://schemas.openxmlformats.org/officeDocument/2006/relationships/image" Target="../media/image68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audio" Target="../media/audio33.wav" /><Relationship Id="rId12" Type="http://schemas.openxmlformats.org/officeDocument/2006/relationships/audio" Target="../media/audio44.wav" /><Relationship Id="rId13" Type="http://schemas.openxmlformats.org/officeDocument/2006/relationships/audio" Target="../media/audio55.wav" /><Relationship Id="rId14" Type="http://schemas.openxmlformats.org/officeDocument/2006/relationships/audio" Target="../media/goal2.wav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audio" Target="../media/audio33.wav" /><Relationship Id="rId12" Type="http://schemas.openxmlformats.org/officeDocument/2006/relationships/audio" Target="../media/audio44.wav" /><Relationship Id="rId13" Type="http://schemas.openxmlformats.org/officeDocument/2006/relationships/audio" Target="../media/audio55.wav" /><Relationship Id="rId14" Type="http://schemas.openxmlformats.org/officeDocument/2006/relationships/audio" Target="../media/goal2.wav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jpeg" /><Relationship Id="rId3" Type="http://schemas.openxmlformats.org/officeDocument/2006/relationships/image" Target="../media/image3.jpeg" /><Relationship Id="rId4" Type="http://schemas.openxmlformats.org/officeDocument/2006/relationships/slide" Target="slide17.xml" TargetMode="Internal" /><Relationship Id="rId5" Type="http://schemas.openxmlformats.org/officeDocument/2006/relationships/image" Target="../media/image6.png" /><Relationship Id="rId6" Type="http://schemas.microsoft.com/office/2007/relationships/hdphoto" Target="../media/image7.wdp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audio" Target="../media/audio33.wav" /><Relationship Id="rId12" Type="http://schemas.openxmlformats.org/officeDocument/2006/relationships/audio" Target="../media/audio44.wav" /><Relationship Id="rId13" Type="http://schemas.openxmlformats.org/officeDocument/2006/relationships/audio" Target="../media/audio55.wav" /><Relationship Id="rId14" Type="http://schemas.openxmlformats.org/officeDocument/2006/relationships/audio" Target="../media/goal2.wav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audio" Target="../media/audio33.wav" /><Relationship Id="rId12" Type="http://schemas.openxmlformats.org/officeDocument/2006/relationships/audio" Target="../media/audio44.wav" /><Relationship Id="rId13" Type="http://schemas.openxmlformats.org/officeDocument/2006/relationships/audio" Target="../media/audio55.wav" /><Relationship Id="rId14" Type="http://schemas.openxmlformats.org/officeDocument/2006/relationships/audio" Target="../media/goal2.wav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audio" Target="../media/audio33.wav" /><Relationship Id="rId12" Type="http://schemas.openxmlformats.org/officeDocument/2006/relationships/audio" Target="../media/audio44.wav" /><Relationship Id="rId13" Type="http://schemas.openxmlformats.org/officeDocument/2006/relationships/audio" Target="../media/audio55.wav" /><Relationship Id="rId14" Type="http://schemas.openxmlformats.org/officeDocument/2006/relationships/audio" Target="../media/goal2.wav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audio" Target="../media/audio33.wav" /><Relationship Id="rId12" Type="http://schemas.openxmlformats.org/officeDocument/2006/relationships/audio" Target="../media/audio44.wav" /><Relationship Id="rId13" Type="http://schemas.openxmlformats.org/officeDocument/2006/relationships/audio" Target="../media/audio55.wav" /><Relationship Id="rId14" Type="http://schemas.openxmlformats.org/officeDocument/2006/relationships/audio" Target="../media/goal2.wav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audio" Target="../media/audio33.wav" /><Relationship Id="rId12" Type="http://schemas.openxmlformats.org/officeDocument/2006/relationships/audio" Target="../media/audio44.wav" /><Relationship Id="rId13" Type="http://schemas.openxmlformats.org/officeDocument/2006/relationships/audio" Target="../media/audio55.wav" /><Relationship Id="rId14" Type="http://schemas.openxmlformats.org/officeDocument/2006/relationships/audio" Target="../media/goal2.wav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audio" Target="../media/audio33.wav" /><Relationship Id="rId12" Type="http://schemas.openxmlformats.org/officeDocument/2006/relationships/audio" Target="../media/audio44.wav" /><Relationship Id="rId13" Type="http://schemas.openxmlformats.org/officeDocument/2006/relationships/audio" Target="../media/audio55.wav" /><Relationship Id="rId14" Type="http://schemas.openxmlformats.org/officeDocument/2006/relationships/audio" Target="../media/goal2.wav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audio" Target="../media/audio33.wav" /><Relationship Id="rId12" Type="http://schemas.openxmlformats.org/officeDocument/2006/relationships/audio" Target="../media/audio44.wav" /><Relationship Id="rId13" Type="http://schemas.openxmlformats.org/officeDocument/2006/relationships/audio" Target="../media/audio55.wav" /><Relationship Id="rId14" Type="http://schemas.openxmlformats.org/officeDocument/2006/relationships/audio" Target="../media/goal2.wav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 /><Relationship Id="rId10" Type="http://schemas.openxmlformats.org/officeDocument/2006/relationships/image" Target="../media/image4.png" /><Relationship Id="rId11" Type="http://schemas.openxmlformats.org/officeDocument/2006/relationships/image" Target="../media/image75.png" /><Relationship Id="rId12" Type="http://schemas.openxmlformats.org/officeDocument/2006/relationships/audio" Target="../media/audio33.wav" /><Relationship Id="rId13" Type="http://schemas.openxmlformats.org/officeDocument/2006/relationships/audio" Target="../media/audio44.wav" /><Relationship Id="rId14" Type="http://schemas.openxmlformats.org/officeDocument/2006/relationships/audio" Target="../media/audio55.wav" /><Relationship Id="rId15" Type="http://schemas.openxmlformats.org/officeDocument/2006/relationships/audio" Target="../media/goal2.wav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5.png" /><Relationship Id="rId4" Type="http://schemas.openxmlformats.org/officeDocument/2006/relationships/image" Target="../media/image69.png" /><Relationship Id="rId5" Type="http://schemas.openxmlformats.org/officeDocument/2006/relationships/image" Target="../media/image70.png" /><Relationship Id="rId6" Type="http://schemas.openxmlformats.org/officeDocument/2006/relationships/image" Target="../media/image71.png" /><Relationship Id="rId7" Type="http://schemas.openxmlformats.org/officeDocument/2006/relationships/image" Target="../media/image72.png" /><Relationship Id="rId8" Type="http://schemas.openxmlformats.org/officeDocument/2006/relationships/image" Target="../media/image73.png" /><Relationship Id="rId9" Type="http://schemas.openxmlformats.org/officeDocument/2006/relationships/image" Target="../media/image74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8.png" /><Relationship Id="rId4" Type="http://schemas.openxmlformats.org/officeDocument/2006/relationships/image" Target="../media/image9.png" /><Relationship Id="rId5" Type="http://schemas.microsoft.com/office/2007/relationships/hdphoto" Target="../media/image10.wdp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1.png" /><Relationship Id="rId4" Type="http://schemas.microsoft.com/office/2007/relationships/hdphoto" Target="../media/image12.wdp" /><Relationship Id="rId5" Type="http://schemas.openxmlformats.org/officeDocument/2006/relationships/image" Target="../media/image13.png" /><Relationship Id="rId6" Type="http://schemas.microsoft.com/office/2007/relationships/hdphoto" Target="../media/image14.wdp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3.png" /><Relationship Id="rId4" Type="http://schemas.microsoft.com/office/2007/relationships/hdphoto" Target="../media/image14.wdp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5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16.png" /><Relationship Id="rId4" Type="http://schemas.microsoft.com/office/2007/relationships/hdphoto" Target="../media/image17.wdp" /><Relationship Id="rId5" Type="http://schemas.openxmlformats.org/officeDocument/2006/relationships/audio" Target="../media/goal2.wav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16.png" /><Relationship Id="rId4" Type="http://schemas.microsoft.com/office/2007/relationships/hdphoto" Target="../media/image17.wdp" /><Relationship Id="rId5" Type="http://schemas.openxmlformats.org/officeDocument/2006/relationships/image" Target="../media/image18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26" name="Picture 2" descr="http://www.stockphotosforfree.com/images/previews/vbbhd0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" y="0"/>
            <a:ext cx="9162385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2.ftcdn.net/jpg/00/30/19/37/400_F_30193788_CZcwWKRcz7EZbRjQr23UHZ29LWyFJ58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89"/>
          <a:stretch>
            <a:fillRect/>
          </a:stretch>
        </p:blipFill>
        <p:spPr bwMode="auto">
          <a:xfrm>
            <a:off x="0" y="5132428"/>
            <a:ext cx="9169280" cy="17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occerball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168849" y="5294548"/>
            <a:ext cx="1051223" cy="105122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65" y="692696"/>
            <a:ext cx="5626143" cy="40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03697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17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" name="3 Grupo"/>
          <p:cNvGrpSpPr/>
          <p:nvPr/>
        </p:nvGrpSpPr>
        <p:grpSpPr>
          <a:xfrm>
            <a:off x="4675334" y="2218858"/>
            <a:ext cx="4001122" cy="2624377"/>
            <a:chOff x="4675334" y="2218858"/>
            <a:chExt cx="4001122" cy="262437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3076" name="Picture 4" descr="http://www.beautifulgame.co.uk/media/catalog/product/cache/1/image/9df78eab33525d08d6e5fb8d27136e95/t/e/team_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3" b="70718" l="8121" r="64023">
                          <a14:foregroundMark x1="12842" y1="11602" x2="11709" y2="25000"/>
                          <a14:foregroundMark x1="24929" y1="9530" x2="23985" y2="26381"/>
                          <a14:foregroundMark x1="30689" y1="13260" x2="30689" y2="26657"/>
                          <a14:foregroundMark x1="39282" y1="15608" x2="38999" y2="25967"/>
                          <a14:foregroundMark x1="46459" y1="13950" x2="46648" y2="25414"/>
                          <a14:foregroundMark x1="54958" y1="13260" x2="55241" y2="25414"/>
                          <a14:foregroundMark x1="18414" y1="46409" x2="18886" y2="60221"/>
                          <a14:foregroundMark x1="33428" y1="47099" x2="33428" y2="57182"/>
                          <a14:foregroundMark x1="40227" y1="46961" x2="41737" y2="54834"/>
                          <a14:foregroundMark x1="50331" y1="48757" x2="50519" y2="58564"/>
                          <a14:foregroundMark x1="48064" y1="63950" x2="47592" y2="67403"/>
                          <a14:foregroundMark x1="51464" y1="64365" x2="51747" y2="66575"/>
                          <a14:foregroundMark x1="9915" y1="21685" x2="10104" y2="20994"/>
                          <a14:foregroundMark x1="11426" y1="30387" x2="10859" y2="33149"/>
                          <a14:foregroundMark x1="33239" y1="31492" x2="33428" y2="33425"/>
                          <a14:foregroundMark x1="54297" y1="32873" x2="54013" y2="34807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5" t="5630" r="39257" b="62011"/>
            <a:stretch>
              <a:fillRect/>
            </a:stretch>
          </p:blipFill>
          <p:spPr bwMode="auto">
            <a:xfrm>
              <a:off x="4675334" y="2218858"/>
              <a:ext cx="4001122" cy="1611044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://www.beautifulgame.co.uk/media/catalog/product/cache/1/image/9df78eab33525d08d6e5fb8d27136e95/t/e/team_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3" b="70718" l="8121" r="64023">
                          <a14:foregroundMark x1="12842" y1="11602" x2="11709" y2="25000"/>
                          <a14:foregroundMark x1="24929" y1="9530" x2="23985" y2="26381"/>
                          <a14:foregroundMark x1="30689" y1="13260" x2="30689" y2="26657"/>
                          <a14:foregroundMark x1="39282" y1="15608" x2="38999" y2="25967"/>
                          <a14:foregroundMark x1="46459" y1="13950" x2="46648" y2="25414"/>
                          <a14:foregroundMark x1="54958" y1="13260" x2="55241" y2="25414"/>
                          <a14:foregroundMark x1="18414" y1="46409" x2="18886" y2="60221"/>
                          <a14:foregroundMark x1="33428" y1="47099" x2="33428" y2="57182"/>
                          <a14:foregroundMark x1="40227" y1="46961" x2="41737" y2="54834"/>
                          <a14:foregroundMark x1="50331" y1="48757" x2="50519" y2="58564"/>
                          <a14:foregroundMark x1="48064" y1="63950" x2="47592" y2="67403"/>
                          <a14:foregroundMark x1="51464" y1="64365" x2="51747" y2="66575"/>
                          <a14:foregroundMark x1="9915" y1="21685" x2="10104" y2="20994"/>
                          <a14:foregroundMark x1="11426" y1="30387" x2="10859" y2="33149"/>
                          <a14:foregroundMark x1="33239" y1="31492" x2="33428" y2="33425"/>
                          <a14:foregroundMark x1="54297" y1="32873" x2="54013" y2="34807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05" t="38434" r="45477" b="28762"/>
            <a:stretch>
              <a:fillRect/>
            </a:stretch>
          </p:blipFill>
          <p:spPr bwMode="auto">
            <a:xfrm>
              <a:off x="5153372" y="3210023"/>
              <a:ext cx="3045045" cy="163321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27 CuadroTexto"/>
          <p:cNvSpPr txBox="1"/>
          <p:nvPr/>
        </p:nvSpPr>
        <p:spPr>
          <a:xfrm>
            <a:off x="1619672" y="818754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err="1">
                <a:solidFill>
                  <a:srgbClr val="00FFFF"/>
                </a:solidFill>
              </a:rPr>
              <a:t>These are the </a:t>
            </a:r>
            <a:r>
              <a:rPr lang="es-ES_tradnl" sz="5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TEAMS</a:t>
            </a:r>
            <a:r>
              <a:rPr lang="es-ES_tradnl" sz="3600">
                <a:solidFill>
                  <a:srgbClr val="00FFFF"/>
                </a:solidFill>
              </a:rPr>
              <a:t>.</a:t>
            </a:r>
            <a:endParaRPr lang="es-ES" sz="3600">
              <a:solidFill>
                <a:srgbClr val="00FFFF"/>
              </a:solidFill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489220" y="2224773"/>
            <a:ext cx="3753523" cy="2540521"/>
            <a:chOff x="489220" y="2224773"/>
            <a:chExt cx="3753523" cy="254052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00" b="96875" l="28754" r="49521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21" t="27033" r="51088" b="4062"/>
            <a:stretch>
              <a:fillRect/>
            </a:stretch>
          </p:blipFill>
          <p:spPr bwMode="auto">
            <a:xfrm>
              <a:off x="3664763" y="2330239"/>
              <a:ext cx="577980" cy="1412841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4604" b="100000" l="3534" r="19751"/>
                      </a14:imgEffect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4" t="45112" r="79736"/>
            <a:stretch>
              <a:fillRect/>
            </a:stretch>
          </p:blipFill>
          <p:spPr bwMode="auto">
            <a:xfrm>
              <a:off x="489220" y="2226506"/>
              <a:ext cx="839354" cy="1660006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3381" b="77698" l="21830" r="3659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0" t="24937" r="62989" b="22645"/>
            <a:stretch>
              <a:fillRect/>
            </a:stretch>
          </p:blipFill>
          <p:spPr bwMode="auto">
            <a:xfrm>
              <a:off x="1139309" y="2226507"/>
              <a:ext cx="744182" cy="1585272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50360" l="41372" r="54678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66" t="3074" r="45768" b="48463"/>
            <a:stretch>
              <a:fillRect/>
            </a:stretch>
          </p:blipFill>
          <p:spPr bwMode="auto">
            <a:xfrm>
              <a:off x="2521067" y="2330239"/>
              <a:ext cx="630288" cy="143926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9640" b="100000" l="51143" r="62786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0" t="50000" r="36903"/>
            <a:stretch>
              <a:fillRect/>
            </a:stretch>
          </p:blipFill>
          <p:spPr bwMode="auto">
            <a:xfrm>
              <a:off x="3110613" y="2299167"/>
              <a:ext cx="589345" cy="153615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698" b="78058" l="64033" r="77131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47" t="29194" r="22887" b="21829"/>
            <a:stretch>
              <a:fillRect/>
            </a:stretch>
          </p:blipFill>
          <p:spPr bwMode="auto">
            <a:xfrm>
              <a:off x="1384835" y="3282661"/>
              <a:ext cx="641860" cy="1481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561" b="100000" l="85863" r="10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42" t="50000"/>
            <a:stretch>
              <a:fillRect/>
            </a:stretch>
          </p:blipFill>
          <p:spPr bwMode="auto">
            <a:xfrm>
              <a:off x="3321020" y="3246264"/>
              <a:ext cx="725153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76042" l="0" r="23323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5" r="76801" b="24039"/>
            <a:stretch>
              <a:fillRect/>
            </a:stretch>
          </p:blipFill>
          <p:spPr bwMode="auto">
            <a:xfrm>
              <a:off x="1853562" y="2224773"/>
              <a:ext cx="686678" cy="1586087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167" b="76563" l="64856" r="83387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94" t="6033" r="16953" b="23497"/>
            <a:stretch>
              <a:fillRect/>
            </a:stretch>
          </p:blipFill>
          <p:spPr bwMode="auto">
            <a:xfrm>
              <a:off x="852108" y="3336287"/>
              <a:ext cx="560417" cy="1429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042" b="97396" l="80831" r="10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14" t="25817" b="4482"/>
            <a:stretch>
              <a:fillRect/>
            </a:stretch>
          </p:blipFill>
          <p:spPr bwMode="auto">
            <a:xfrm>
              <a:off x="2583415" y="3246264"/>
              <a:ext cx="699790" cy="1512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835" b="57914" l="75052" r="88358">
                          <a14:foregroundMark x1="81289" y1="23741" x2="81289" y2="23741"/>
                          <a14:foregroundMark x1="79210" y1="46043" x2="79834" y2="44964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65" t="6285" r="12017" b="41882"/>
            <a:stretch>
              <a:fillRect/>
            </a:stretch>
          </p:blipFill>
          <p:spPr bwMode="auto">
            <a:xfrm>
              <a:off x="2024969" y="3212976"/>
              <a:ext cx="599574" cy="1494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4 CuadroTexto"/>
          <p:cNvSpPr txBox="1"/>
          <p:nvPr/>
        </p:nvSpPr>
        <p:spPr>
          <a:xfrm>
            <a:off x="489220" y="5013176"/>
            <a:ext cx="8187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err="1">
                <a:solidFill>
                  <a:srgbClr val="00FFFF"/>
                </a:solidFill>
              </a:rPr>
              <a:t>There are 11 </a:t>
            </a:r>
            <a:r>
              <a:rPr lang="es-ES_tradnl" sz="5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PLAYERS</a:t>
            </a:r>
            <a:r>
              <a:rPr lang="es-ES_tradnl" sz="60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sz="3600">
                <a:solidFill>
                  <a:srgbClr val="00FFFF"/>
                </a:solidFill>
              </a:rPr>
              <a:t>in</a:t>
            </a:r>
            <a:r>
              <a:rPr lang="es-ES_tradnl" sz="60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sz="3600" err="1">
                <a:solidFill>
                  <a:srgbClr val="00FFFF"/>
                </a:solidFill>
              </a:rPr>
              <a:t>each team.</a:t>
            </a:r>
            <a:endParaRPr lang="es-ES" sz="600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647131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11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1 CuadroTexto"/>
          <p:cNvSpPr txBox="1"/>
          <p:nvPr/>
        </p:nvSpPr>
        <p:spPr>
          <a:xfrm>
            <a:off x="1259632" y="1484784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a</a:t>
            </a:r>
            <a:endParaRPr lang="es-ES" sz="3200"/>
          </a:p>
          <a:p>
            <a:pPr algn="ctr"/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3184859" y="4188770"/>
            <a:ext cx="25179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a</a:t>
            </a:r>
            <a:endParaRPr lang="es-ES" sz="3200"/>
          </a:p>
          <a:p>
            <a:pPr algn="ctr"/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MIDFIELDER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928871" y="1487686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a</a:t>
            </a:r>
            <a:endParaRPr lang="es-ES" sz="3200"/>
          </a:p>
          <a:p>
            <a:pPr algn="ctr"/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DEFENDER</a:t>
            </a:r>
          </a:p>
        </p:txBody>
      </p:sp>
      <p:pic>
        <p:nvPicPr>
          <p:cNvPr id="3076" name="Picture 4" descr="http://www.beautifulgame.co.uk/media/catalog/product/cache/1/image/9df78eab33525d08d6e5fb8d27136e95/t/e/team_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29" b="37707" l="43343" r="52691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48" t="5630" r="47668" b="62011"/>
          <a:stretch>
            <a:fillRect/>
          </a:stretch>
        </p:blipFill>
        <p:spPr bwMode="auto">
          <a:xfrm>
            <a:off x="1952524" y="2469238"/>
            <a:ext cx="798806" cy="20119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beautifulgame.co.uk/media/catalog/product/cache/1/image/9df78eab33525d08d6e5fb8d27136e95/t/e/team_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39" b="37431" l="8121" r="20019">
                        <a14:foregroundMark x1="11709" y1="20166" x2="12653" y2="23066"/>
                        <a14:foregroundMark x1="16053" y1="20580" x2="15958" y2="22514"/>
                        <a14:foregroundMark x1="16053" y1="22238" x2="15675" y2="22928"/>
                        <a14:foregroundMark x1="15297" y1="21823" x2="15675" y2="23066"/>
                        <a14:foregroundMark x1="15958" y1="19890" x2="16336" y2="19890"/>
                        <a14:foregroundMark x1="17564" y1="24448" x2="17280" y2="25276"/>
                        <a14:foregroundMark x1="11143" y1="33011" x2="10859" y2="34530"/>
                        <a14:foregroundMark x1="10198" y1="26243" x2="11048" y2="26796"/>
                        <a14:foregroundMark x1="11520" y1="8149" x2="11237" y2="9392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1" t="6000" r="80117" b="62011"/>
          <a:stretch>
            <a:fillRect/>
          </a:stretch>
        </p:blipFill>
        <p:spPr bwMode="auto">
          <a:xfrm>
            <a:off x="7743167" y="2305093"/>
            <a:ext cx="1026876" cy="188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beautifulgame.co.uk/media/catalog/product/cache/1/image/9df78eab33525d08d6e5fb8d27136e95/t/e/team_1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20" b="36050" l="19075" r="28045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9" t="5290" r="72764" b="62957"/>
          <a:stretch>
            <a:fillRect/>
          </a:stretch>
        </p:blipFill>
        <p:spPr bwMode="auto">
          <a:xfrm>
            <a:off x="5868144" y="2418381"/>
            <a:ext cx="678502" cy="20187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beautifulgame.co.uk/media/catalog/product/cache/1/image/9df78eab33525d08d6e5fb8d27136e95/t/e/team_1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260" b="69751" l="45515" r="54958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759" t="39368" r="46235" b="30613"/>
          <a:stretch>
            <a:fillRect/>
          </a:stretch>
        </p:blipFill>
        <p:spPr bwMode="auto">
          <a:xfrm>
            <a:off x="4115609" y="2469238"/>
            <a:ext cx="723462" cy="185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6302482" y="4077072"/>
            <a:ext cx="25179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the</a:t>
            </a:r>
            <a:endParaRPr lang="es-ES" sz="3200"/>
          </a:p>
          <a:p>
            <a:pPr algn="ctr"/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GOALKEEPER</a:t>
            </a:r>
          </a:p>
        </p:txBody>
      </p:sp>
      <p:pic>
        <p:nvPicPr>
          <p:cNvPr id="22" name="Picture 43" descr="Arbitr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1880" y="542635"/>
            <a:ext cx="1347191" cy="18164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22 CuadroTexto"/>
          <p:cNvSpPr txBox="1"/>
          <p:nvPr/>
        </p:nvSpPr>
        <p:spPr>
          <a:xfrm>
            <a:off x="4427984" y="260648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the</a:t>
            </a:r>
            <a:endParaRPr lang="es-ES_tradnl" sz="3200"/>
          </a:p>
          <a:p>
            <a:pPr algn="ctr"/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REFEREE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Picture 146" descr="Entrenado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64" y="5229200"/>
            <a:ext cx="1656184" cy="15789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6287995" y="5424105"/>
            <a:ext cx="2172437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the</a:t>
            </a:r>
            <a:endParaRPr lang="es-ES" sz="3200"/>
          </a:p>
          <a:p>
            <a:pPr algn="ctr"/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COACH</a:t>
            </a:r>
          </a:p>
        </p:txBody>
      </p:sp>
      <p:pic>
        <p:nvPicPr>
          <p:cNvPr id="26" name="25 Imagen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86" y="5069721"/>
            <a:ext cx="1305570" cy="1728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31 CuadroTexto"/>
          <p:cNvSpPr txBox="1"/>
          <p:nvPr/>
        </p:nvSpPr>
        <p:spPr>
          <a:xfrm>
            <a:off x="179512" y="5013176"/>
            <a:ext cx="223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a</a:t>
            </a:r>
            <a:endParaRPr lang="es-ES" sz="3200"/>
          </a:p>
          <a:p>
            <a:pPr algn="ctr"/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LINESMAN</a:t>
            </a:r>
          </a:p>
          <a:p>
            <a:pPr algn="ctr"/>
            <a:r>
              <a:rPr lang="es-ES_tradnl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(assistant referee)</a:t>
            </a:r>
            <a:endParaRPr lang="es-ES" sz="1400"/>
          </a:p>
        </p:txBody>
      </p:sp>
    </p:spTree>
    <p:extLst>
      <p:ext uri="{BB962C8B-B14F-4D97-AF65-F5344CB8AC3E}">
        <p14:creationId xmlns:p14="http://schemas.microsoft.com/office/powerpoint/2010/main" val="3550362125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  <p:cond evt="onBegin" delay="0">
                          <p:tn val="32"/>
                        </p:cond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  <p:cond evt="onBegin" delay="0">
                          <p:tn val="42"/>
                        </p:cond>
                      </p:stCondLst>
                      <p:childTnLst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Silbat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  <p:cond evt="onBegin" delay="0">
                          <p:tn val="52"/>
                        </p:cond>
                      </p:stCondLst>
                      <p:childTnLst>
                        <p:par>
                          <p:cTn id="5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  <p:cond evt="onBegin" delay="0">
                          <p:tn val="62"/>
                        </p:cond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7" grpId="0"/>
      <p:bldP spid="23" grpId="0"/>
      <p:bldP spid="25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10363" y="0"/>
            <a:ext cx="9144000" cy="175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51 Rectángulo"/>
          <p:cNvSpPr/>
          <p:nvPr/>
        </p:nvSpPr>
        <p:spPr>
          <a:xfrm>
            <a:off x="4320480" y="1628800"/>
            <a:ext cx="4823520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53" name="52 Rectángulo"/>
          <p:cNvSpPr/>
          <p:nvPr/>
        </p:nvSpPr>
        <p:spPr>
          <a:xfrm>
            <a:off x="0" y="1628800"/>
            <a:ext cx="4320480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-1" y="5305732"/>
            <a:ext cx="9154363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-106230" y="2785453"/>
            <a:ext cx="25179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the</a:t>
            </a:r>
            <a:endParaRPr lang="es-ES" sz="3200"/>
          </a:p>
          <a:p>
            <a:pPr algn="ctr"/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BENCH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img1.wikia.nocookie.net/__cb20101009055110/clubpenguin/images/archive/f/f7/20140329134531!Benc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39792" r="4974" b="38067"/>
          <a:stretch>
            <a:fillRect/>
          </a:stretch>
        </p:blipFill>
        <p:spPr bwMode="auto">
          <a:xfrm>
            <a:off x="1907704" y="3345401"/>
            <a:ext cx="5009698" cy="125056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5" descr="Suplentes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8F00"/>
              </a:clrFrom>
              <a:clrTo>
                <a:srgbClr val="008F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2" b="99078" l="1408" r="100000">
                        <a14:foregroundMark x1="9859" y1="41014" x2="6761" y2="49309"/>
                        <a14:foregroundMark x1="25634" y1="40553" x2="29014" y2="52535"/>
                        <a14:foregroundMark x1="16338" y1="41475" x2="17183" y2="43779"/>
                        <a14:foregroundMark x1="11549" y1="62673" x2="14085" y2="63594"/>
                        <a14:foregroundMark x1="23380" y1="64977" x2="23944" y2="60829"/>
                        <a14:foregroundMark x1="11268" y1="75576" x2="12676" y2="76037"/>
                        <a14:foregroundMark x1="34930" y1="80184" x2="36338" y2="88018"/>
                        <a14:foregroundMark x1="41972" y1="71429" x2="45352" y2="80645"/>
                        <a14:foregroundMark x1="43662" y1="61290" x2="46479" y2="67742"/>
                        <a14:foregroundMark x1="58310" y1="45622" x2="59155" y2="51613"/>
                        <a14:foregroundMark x1="40000" y1="44700" x2="40000" y2="44700"/>
                        <a14:foregroundMark x1="38592" y1="46083" x2="38592" y2="46083"/>
                        <a14:foregroundMark x1="71831" y1="41475" x2="70141" y2="47465"/>
                        <a14:foregroundMark x1="87324" y1="41014" x2="90141" y2="47926"/>
                        <a14:foregroundMark x1="74366" y1="65899" x2="74366" y2="64055"/>
                        <a14:foregroundMark x1="73521" y1="76498" x2="75211" y2="80645"/>
                        <a14:backgroundMark x1="18873" y1="73272" x2="20845" y2="76498"/>
                        <a14:backgroundMark x1="32394" y1="71889" x2="33803" y2="71889"/>
                        <a14:backgroundMark x1="35493" y1="73272" x2="33803" y2="73272"/>
                        <a14:backgroundMark x1="33239" y1="73272" x2="33239" y2="73272"/>
                        <a14:backgroundMark x1="50141" y1="78341" x2="52394" y2="80645"/>
                        <a14:backgroundMark x1="63944" y1="76037" x2="65352" y2="77880"/>
                        <a14:backgroundMark x1="79718" y1="73733" x2="81127" y2="76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1807" y="2146381"/>
            <a:ext cx="4505300" cy="26552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54 CuadroTexto"/>
          <p:cNvSpPr txBox="1"/>
          <p:nvPr/>
        </p:nvSpPr>
        <p:spPr>
          <a:xfrm>
            <a:off x="2707303" y="4800054"/>
            <a:ext cx="3275219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These are the</a:t>
            </a:r>
            <a:endParaRPr lang="es-ES" sz="3200"/>
          </a:p>
          <a:p>
            <a:pPr algn="ctr"/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SUBSTITUTES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374490" y="5300346"/>
            <a:ext cx="25179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the</a:t>
            </a:r>
            <a:endParaRPr lang="es-ES" sz="3200"/>
          </a:p>
          <a:p>
            <a:pPr algn="ctr"/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MASSEUR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6878374" y="2060848"/>
            <a:ext cx="2014106" cy="3051685"/>
            <a:chOff x="6878374" y="2060848"/>
            <a:chExt cx="2014106" cy="3051685"/>
          </a:xfrm>
        </p:grpSpPr>
        <p:grpSp>
          <p:nvGrpSpPr>
            <p:cNvPr id="3" name="2 Grupo"/>
            <p:cNvGrpSpPr/>
            <p:nvPr/>
          </p:nvGrpSpPr>
          <p:grpSpPr>
            <a:xfrm>
              <a:off x="6878374" y="2060848"/>
              <a:ext cx="2014106" cy="3051685"/>
              <a:chOff x="6878374" y="2060848"/>
              <a:chExt cx="2014106" cy="3051685"/>
            </a:xfrm>
          </p:grpSpPr>
          <p:pic>
            <p:nvPicPr>
              <p:cNvPr id="2054" name="Picture 6" descr="http://www.phionbalance.com/images/site/phion/products/390x430/BOTL_390x430.jpg?ver=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5385" r="99744"/>
                        </a14:imgEffect>
                        <a14:imgEffect>
                          <a14:artisticCutout numberOfShades="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44" r="29167"/>
              <a:stretch>
                <a:fillRect/>
              </a:stretch>
            </p:blipFill>
            <p:spPr bwMode="auto">
              <a:xfrm>
                <a:off x="6878374" y="4077072"/>
                <a:ext cx="357922" cy="926615"/>
              </a:xfrm>
              <a:prstGeom prst="rect">
                <a:avLst/>
              </a:prstGeom>
              <a:noFill/>
              <a:effectLst>
                <a:glow rad="50800">
                  <a:schemeClr val="tx1"/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http://img1.wikia.nocookie.net/__cb20100917142530/clubpenguin/images/f/f2/FirstAidKit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920880" y="3972394"/>
                <a:ext cx="971600" cy="1024029"/>
              </a:xfrm>
              <a:prstGeom prst="rect">
                <a:avLst/>
              </a:prstGeom>
              <a:noFill/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1 Imagen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9013" y="2060848"/>
                <a:ext cx="1680299" cy="3051685"/>
              </a:xfrm>
              <a:prstGeom prst="rect">
                <a:avLst/>
              </a:prstGeom>
            </p:spPr>
          </p:pic>
        </p:grpSp>
        <p:pic>
          <p:nvPicPr>
            <p:cNvPr id="15" name="14 Imagen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80" y="3284806"/>
              <a:ext cx="280799" cy="378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7745622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5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blipFill dpi="0" rotWithShape="1">
          <a:blip r:embed="rId4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4" name="23 CuadroTexto"/>
          <p:cNvSpPr txBox="1"/>
          <p:nvPr/>
        </p:nvSpPr>
        <p:spPr>
          <a:xfrm>
            <a:off x="899592" y="188640"/>
            <a:ext cx="7128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err="1"/>
              <a:t>This is the </a:t>
            </a:r>
            <a:r>
              <a:rPr lang="es-ES_tradnl" sz="40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ROOM</a:t>
            </a:r>
            <a:endParaRPr lang="es-ES">
              <a:solidFill>
                <a:srgbClr val="00FFFF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142366" y="5938462"/>
            <a:ext cx="3315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err="1"/>
              <a:t>This is a </a:t>
            </a:r>
            <a:r>
              <a:rPr lang="es-ES_tradnl" sz="28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LOCKER</a:t>
            </a:r>
            <a:endParaRPr lang="es-ES" sz="1200">
              <a:solidFill>
                <a:srgbClr val="00FFFF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3275856" y="3112512"/>
            <a:ext cx="26857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err="1"/>
              <a:t>This is a </a:t>
            </a:r>
          </a:p>
          <a:p>
            <a:pPr algn="ctr"/>
            <a:r>
              <a:rPr lang="es-ES_tradnl" sz="28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SPORTS BAG</a:t>
            </a:r>
            <a:endParaRPr lang="es-ES" sz="1200">
              <a:solidFill>
                <a:srgbClr val="00FFFF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5436096" y="836712"/>
            <a:ext cx="25179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the</a:t>
            </a:r>
            <a:endParaRPr lang="es-ES" sz="3200"/>
          </a:p>
          <a:p>
            <a:pPr algn="ctr"/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KIT MAN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7236296" y="4474368"/>
            <a:ext cx="2096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a</a:t>
            </a:r>
            <a:endParaRPr lang="es-ES" sz="3200"/>
          </a:p>
          <a:p>
            <a:pPr algn="ctr"/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BALL</a:t>
            </a:r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66280"/>
            <a:ext cx="2438199" cy="46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04974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50" y="2588947"/>
            <a:ext cx="2279587" cy="3072301"/>
          </a:xfrm>
          <a:prstGeom prst="rect">
            <a:avLst/>
          </a:prstGeom>
        </p:spPr>
      </p:pic>
      <p:sp>
        <p:nvSpPr>
          <p:cNvPr id="45" name="44 CuadroTexto"/>
          <p:cNvSpPr txBox="1"/>
          <p:nvPr/>
        </p:nvSpPr>
        <p:spPr>
          <a:xfrm>
            <a:off x="6087850" y="5554222"/>
            <a:ext cx="237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This is an </a:t>
            </a:r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EMBLEM</a:t>
            </a:r>
            <a:endParaRPr lang="es-ES" sz="1400">
              <a:solidFill>
                <a:srgbClr val="00FFFF"/>
              </a:solidFill>
            </a:endParaRPr>
          </a:p>
        </p:txBody>
      </p:sp>
      <p:sp>
        <p:nvSpPr>
          <p:cNvPr id="53" name="52 CuadroTexto"/>
          <p:cNvSpPr txBox="1"/>
          <p:nvPr/>
        </p:nvSpPr>
        <p:spPr>
          <a:xfrm>
            <a:off x="179512" y="54868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This is a </a:t>
            </a:r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SHIRT</a:t>
            </a:r>
            <a:endParaRPr lang="es-ES" sz="1400">
              <a:solidFill>
                <a:srgbClr val="00FFFF"/>
              </a:solidFill>
            </a:endParaRPr>
          </a:p>
        </p:txBody>
      </p:sp>
      <p:sp>
        <p:nvSpPr>
          <p:cNvPr id="54" name="53 CuadroTexto"/>
          <p:cNvSpPr txBox="1"/>
          <p:nvPr/>
        </p:nvSpPr>
        <p:spPr>
          <a:xfrm>
            <a:off x="107504" y="6165304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These are </a:t>
            </a:r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SHORTS</a:t>
            </a:r>
            <a:endParaRPr lang="es-ES" sz="1400">
              <a:solidFill>
                <a:srgbClr val="00FFFF"/>
              </a:solidFill>
            </a:endParaRPr>
          </a:p>
        </p:txBody>
      </p:sp>
      <p:sp>
        <p:nvSpPr>
          <p:cNvPr id="55" name="54 CuadroTexto"/>
          <p:cNvSpPr txBox="1"/>
          <p:nvPr/>
        </p:nvSpPr>
        <p:spPr>
          <a:xfrm>
            <a:off x="3519965" y="2852936"/>
            <a:ext cx="2204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These are </a:t>
            </a:r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SOCKS</a:t>
            </a:r>
            <a:endParaRPr lang="es-ES" sz="1400">
              <a:solidFill>
                <a:srgbClr val="00FFFF"/>
              </a:solidFill>
            </a:endParaRPr>
          </a:p>
        </p:txBody>
      </p:sp>
      <p:pic>
        <p:nvPicPr>
          <p:cNvPr id="56" name="Picture 6" descr="http://img51.imageshack.us/img51/9089/evopreview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500" b="90938" l="48203" r="100000"/>
                    </a14:imgEffect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668" b="6532"/>
          <a:stretch>
            <a:fillRect/>
          </a:stretch>
        </p:blipFill>
        <p:spPr bwMode="auto">
          <a:xfrm>
            <a:off x="5971535" y="657678"/>
            <a:ext cx="1946813" cy="101621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56 CuadroTexto"/>
          <p:cNvSpPr txBox="1"/>
          <p:nvPr/>
        </p:nvSpPr>
        <p:spPr>
          <a:xfrm>
            <a:off x="5971535" y="1483782"/>
            <a:ext cx="2204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These are </a:t>
            </a:r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</a:t>
            </a:r>
            <a:endParaRPr lang="es-ES" sz="1400">
              <a:solidFill>
                <a:srgbClr val="00FFFF"/>
              </a:solidFill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1169285" y="-27384"/>
            <a:ext cx="656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err="1"/>
              <a:t>This is the </a:t>
            </a:r>
            <a:r>
              <a:rPr lang="es-ES_tradnl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EQUIPMENT</a:t>
            </a:r>
            <a:endParaRPr lang="es-ES" sz="1600">
              <a:solidFill>
                <a:srgbClr val="00FFFF"/>
              </a:solidFill>
            </a:endParaRPr>
          </a:p>
        </p:txBody>
      </p:sp>
      <p:pic>
        <p:nvPicPr>
          <p:cNvPr id="40" name="3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9" y="1120916"/>
            <a:ext cx="3151372" cy="28770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41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0" y="3997990"/>
            <a:ext cx="2749069" cy="2273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4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965" y="679208"/>
            <a:ext cx="1530548" cy="2310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://cdn2.bigcommerce.com/server1800/a047b/products/7902/images/19706/SP0262_061_PV__46504.1408325796.1280.1280.png?c=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488406">
            <a:off x="3732468" y="3809625"/>
            <a:ext cx="1779540" cy="1779540"/>
          </a:xfrm>
          <a:prstGeom prst="rect">
            <a:avLst/>
          </a:prstGeom>
          <a:noFill/>
          <a:ln>
            <a:noFill/>
          </a:ln>
          <a:effectLst>
            <a:glow rad="381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67 CuadroTexto"/>
          <p:cNvSpPr txBox="1"/>
          <p:nvPr/>
        </p:nvSpPr>
        <p:spPr>
          <a:xfrm>
            <a:off x="3563888" y="5373216"/>
            <a:ext cx="2637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These are </a:t>
            </a:r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SHIN PADS</a:t>
            </a:r>
            <a:endParaRPr lang="es-ES" sz="140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7327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  <p:cond evt="onBegin" delay="0">
                          <p:tn val="32"/>
                        </p:cond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57" grpId="0"/>
      <p:bldP spid="58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3" name="52 CuadroTexto"/>
          <p:cNvSpPr txBox="1"/>
          <p:nvPr/>
        </p:nvSpPr>
        <p:spPr>
          <a:xfrm>
            <a:off x="3712945" y="394766"/>
            <a:ext cx="2563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This is a </a:t>
            </a:r>
          </a:p>
          <a:p>
            <a:pPr algn="ctr"/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CARD</a:t>
            </a:r>
            <a:endParaRPr lang="es-ES" sz="1400">
              <a:solidFill>
                <a:srgbClr val="00FFFF"/>
              </a:solidFill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4387425" y="1781014"/>
            <a:ext cx="1892031" cy="2696458"/>
            <a:chOff x="-904371" y="1948550"/>
            <a:chExt cx="2471858" cy="3528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" name="1 Rectángulo redondeado"/>
            <p:cNvSpPr/>
            <p:nvPr/>
          </p:nvSpPr>
          <p:spPr>
            <a:xfrm rot="20684148">
              <a:off x="-904371" y="1948550"/>
              <a:ext cx="1728192" cy="2448272"/>
            </a:xfrm>
            <a:prstGeom prst="roundRect">
              <a:avLst>
                <a:gd name="adj" fmla="val 11604"/>
              </a:avLst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196" name="Picture 4" descr="http://redcard.my/images/footer_han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4059" r="100000">
                          <a14:backgroundMark x1="59779" y1="51333" x2="67159" y2="29000"/>
                          <a14:backgroundMark x1="57934" y1="56000" x2="74170" y2="53333"/>
                          <a14:backgroundMark x1="29151" y1="63000" x2="21033" y2="65333"/>
                          <a14:backgroundMark x1="82657" y1="48000" x2="98155" y2="52667"/>
                        </a14:backgroundRemoval>
                      </a14:imgEffect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3" t="45410"/>
            <a:stretch>
              <a:fillRect/>
            </a:stretch>
          </p:blipFill>
          <p:spPr bwMode="auto">
            <a:xfrm>
              <a:off x="-540568" y="3917487"/>
              <a:ext cx="2108055" cy="1559899"/>
            </a:xfrm>
            <a:prstGeom prst="rect">
              <a:avLst/>
            </a:prstGeom>
            <a:noFill/>
            <a:effectLst>
              <a:glow rad="38100">
                <a:schemeClr val="tx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20 Grupo"/>
          <p:cNvGrpSpPr/>
          <p:nvPr/>
        </p:nvGrpSpPr>
        <p:grpSpPr>
          <a:xfrm>
            <a:off x="6625752" y="1762918"/>
            <a:ext cx="1892031" cy="2696458"/>
            <a:chOff x="-904371" y="1948550"/>
            <a:chExt cx="2471858" cy="35288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21 Rectángulo redondeado"/>
            <p:cNvSpPr/>
            <p:nvPr/>
          </p:nvSpPr>
          <p:spPr>
            <a:xfrm rot="20684148">
              <a:off x="-904371" y="1948550"/>
              <a:ext cx="1728192" cy="2448272"/>
            </a:xfrm>
            <a:prstGeom prst="roundRect">
              <a:avLst>
                <a:gd name="adj" fmla="val 11604"/>
              </a:avLst>
            </a:prstGeom>
            <a:gradFill flip="none" rotWithShape="1">
              <a:gsLst>
                <a:gs pos="0">
                  <a:srgbClr val="FFFF00">
                    <a:shade val="30000"/>
                    <a:satMod val="115000"/>
                  </a:srgbClr>
                </a:gs>
                <a:gs pos="50000">
                  <a:srgbClr val="FFFF00">
                    <a:shade val="67500"/>
                    <a:satMod val="115000"/>
                  </a:srgbClr>
                </a:gs>
                <a:gs pos="100000">
                  <a:srgbClr val="FFFF00">
                    <a:shade val="100000"/>
                    <a:satMod val="115000"/>
                  </a:srgbClr>
                </a:gs>
              </a:gsLst>
              <a:lin ang="189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Picture 4" descr="http://redcard.my/images/footer_han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100000" l="4059" r="100000">
                          <a14:backgroundMark x1="59779" y1="51333" x2="67159" y2="29000"/>
                          <a14:backgroundMark x1="57934" y1="56000" x2="74170" y2="53333"/>
                          <a14:backgroundMark x1="29151" y1="63000" x2="21033" y2="65333"/>
                          <a14:backgroundMark x1="82657" y1="48000" x2="98155" y2="52667"/>
                        </a14:backgroundRemoval>
                      </a14:imgEffect>
                      <a14:imgEffect>
                        <a14:artisticCutout numberOfShade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3" t="45410"/>
            <a:stretch>
              <a:fillRect/>
            </a:stretch>
          </p:blipFill>
          <p:spPr bwMode="auto">
            <a:xfrm>
              <a:off x="-540568" y="3917487"/>
              <a:ext cx="2108055" cy="1559899"/>
            </a:xfrm>
            <a:prstGeom prst="rect">
              <a:avLst/>
            </a:prstGeom>
            <a:noFill/>
            <a:effectLst>
              <a:glow rad="38100">
                <a:schemeClr val="tx1"/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23 CuadroTexto"/>
          <p:cNvSpPr txBox="1"/>
          <p:nvPr/>
        </p:nvSpPr>
        <p:spPr>
          <a:xfrm>
            <a:off x="6758624" y="116632"/>
            <a:ext cx="20596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This is a </a:t>
            </a:r>
          </a:p>
          <a:p>
            <a:pPr algn="ctr"/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YELLOW CARD</a:t>
            </a:r>
            <a:endParaRPr lang="es-ES" sz="1400">
              <a:solidFill>
                <a:srgbClr val="00FFFF"/>
              </a:solidFill>
            </a:endParaRPr>
          </a:p>
        </p:txBody>
      </p:sp>
      <p:pic>
        <p:nvPicPr>
          <p:cNvPr id="25" name="Picture 43" descr="Silba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994743"/>
            <a:ext cx="2336823" cy="139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25 CuadroTexto"/>
          <p:cNvSpPr txBox="1"/>
          <p:nvPr/>
        </p:nvSpPr>
        <p:spPr>
          <a:xfrm>
            <a:off x="672639" y="593784"/>
            <a:ext cx="2563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This is a </a:t>
            </a:r>
          </a:p>
          <a:p>
            <a:pPr algn="ctr"/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WHISTLE</a:t>
            </a:r>
            <a:endParaRPr lang="es-ES" sz="1400">
              <a:solidFill>
                <a:srgbClr val="00FFFF"/>
              </a:solidFill>
            </a:endParaRPr>
          </a:p>
        </p:txBody>
      </p:sp>
      <p:pic>
        <p:nvPicPr>
          <p:cNvPr id="8198" name="Picture 6" descr="http://3.imimg.com/data3/RY/GL/MY-6089047/lines-man-flag-250x250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9200" y1="66800" x2="3600" y2="820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4000078"/>
            <a:ext cx="2381250" cy="2381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27 CuadroTexto"/>
          <p:cNvSpPr txBox="1"/>
          <p:nvPr/>
        </p:nvSpPr>
        <p:spPr>
          <a:xfrm>
            <a:off x="3916164" y="5201539"/>
            <a:ext cx="2059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err="1"/>
              <a:t>This is a </a:t>
            </a:r>
          </a:p>
          <a:p>
            <a:pPr algn="ctr"/>
            <a:r>
              <a:rPr lang="es-ES_tradnl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es-ES" sz="140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627358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Silbat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4" grpId="0"/>
      <p:bldP spid="26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5" name="Picture 2" descr="http://www.stockphotosforfree.com/images/previews/vbbhd00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" y="0"/>
            <a:ext cx="9162385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t2.ftcdn.net/jpg/00/30/19/37/400_F_30193788_CZcwWKRcz7EZbRjQr23UHZ29LWyFJ58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89"/>
          <a:stretch>
            <a:fillRect/>
          </a:stretch>
        </p:blipFill>
        <p:spPr bwMode="auto">
          <a:xfrm>
            <a:off x="0" y="5132428"/>
            <a:ext cx="9169280" cy="17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25 CuadroTexto"/>
          <p:cNvSpPr txBox="1"/>
          <p:nvPr/>
        </p:nvSpPr>
        <p:spPr>
          <a:xfrm>
            <a:off x="1043608" y="548680"/>
            <a:ext cx="7200800" cy="3676352"/>
          </a:xfrm>
          <a:prstGeom prst="roundRect">
            <a:avLst>
              <a:gd name="adj" fmla="val 7660"/>
            </a:avLst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_tradnl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you like football?</a:t>
            </a:r>
          </a:p>
          <a:p>
            <a:r>
              <a:rPr lang="es-ES_tradnl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you play it?</a:t>
            </a:r>
          </a:p>
          <a:p>
            <a:r>
              <a:rPr lang="es-ES_tradnl" sz="3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often do you play football?</a:t>
            </a:r>
          </a:p>
          <a:p>
            <a:r>
              <a:rPr lang="es-ES_tradnl" sz="3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 your favourite team?</a:t>
            </a:r>
          </a:p>
          <a:p>
            <a:r>
              <a:rPr lang="es-ES_tradnl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Describe the equipment of your team.</a:t>
            </a:r>
          </a:p>
          <a:p>
            <a:r>
              <a:rPr lang="es-ES_tradnl" sz="3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Who’s your favourite football player?</a:t>
            </a:r>
          </a:p>
          <a:p>
            <a:r>
              <a:rPr lang="es-ES_tradnl" sz="32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do you like him?</a:t>
            </a:r>
          </a:p>
        </p:txBody>
      </p:sp>
      <p:pic>
        <p:nvPicPr>
          <p:cNvPr id="10242" name="Picture 2" descr="http://photo.elsoar.com/wp-content/images/Kid-Football-Player-Cartoon-Image-D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3455" y1="15250" x2="18364" y2="9250"/>
                        <a14:foregroundMark x1="22727" y1="7250" x2="24364" y2="7250"/>
                        <a14:foregroundMark x1="26000" y1="7250" x2="30909" y2="7750"/>
                        <a14:foregroundMark x1="30909" y1="16000" x2="24364" y2="19750"/>
                        <a14:foregroundMark x1="44182" y1="16000" x2="58909" y2="18000"/>
                        <a14:foregroundMark x1="40364" y1="35583" x2="43091" y2="39583"/>
                        <a14:foregroundMark x1="13455" y1="48833" x2="17818" y2="45333"/>
                        <a14:foregroundMark x1="32545" y1="65417" x2="43636" y2="68917"/>
                        <a14:foregroundMark x1="30909" y1="62917" x2="22727" y2="72917"/>
                        <a14:foregroundMark x1="44182" y1="61917" x2="56727" y2="61917"/>
                        <a14:foregroundMark x1="66000" y1="68917" x2="59455" y2="69417"/>
                        <a14:foregroundMark x1="40909" y1="76417" x2="30364" y2="76667"/>
                        <a14:foregroundMark x1="57818" y1="75667" x2="60000" y2="74417"/>
                        <a14:foregroundMark x1="67091" y1="75917" x2="69273" y2="80167"/>
                        <a14:foregroundMark x1="41455" y1="5500" x2="63273" y2="8000"/>
                        <a14:foregroundMark x1="39273" y1="27250" x2="45818" y2="28250"/>
                        <a14:foregroundMark x1="11273" y1="92500" x2="30364" y2="93250"/>
                        <a14:foregroundMark x1="26545" y1="83667" x2="31455" y2="87250"/>
                        <a14:foregroundMark x1="9636" y1="94000" x2="29818" y2="93750"/>
                        <a14:foregroundMark x1="67636" y1="91750" x2="75818" y2="94250"/>
                        <a14:foregroundMark x1="76909" y1="90000" x2="89455" y2="93250"/>
                        <a14:foregroundMark x1="80182" y1="83667" x2="90000" y2="88250"/>
                        <a14:foregroundMark x1="66364" y1="95583" x2="69455" y2="95583"/>
                        <a14:foregroundMark x1="84909" y1="95583" x2="84909" y2="95583"/>
                        <a14:foregroundMark x1="95273" y1="89417" x2="95273" y2="89417"/>
                        <a14:foregroundMark x1="65455" y1="87417" x2="65455" y2="87417"/>
                        <a14:foregroundMark x1="82909" y1="97750" x2="86182" y2="96917"/>
                        <a14:foregroundMark x1="93636" y1="91083" x2="94182" y2="92333"/>
                        <a14:foregroundMark x1="69091" y1="45417" x2="64364" y2="46917"/>
                        <a14:foregroundMark x1="62037" y1="9348" x2="70370" y2="13598"/>
                        <a14:foregroundMark x1="6481" y1="93201" x2="6481" y2="93201"/>
                        <a14:foregroundMark x1="36728" y1="93201" x2="32716" y2="93484"/>
                        <a14:foregroundMark x1="71914" y1="85127" x2="72840" y2="87960"/>
                        <a14:foregroundMark x1="65123" y1="84844" x2="65123" y2="84844"/>
                        <a14:foregroundMark x1="65123" y1="83853" x2="65123" y2="83853"/>
                        <a14:foregroundMark x1="34877" y1="85411" x2="34259" y2="87960"/>
                        <a14:foregroundMark x1="30864" y1="94193" x2="24074" y2="94193"/>
                        <a14:foregroundMark x1="62654" y1="90793" x2="62654" y2="92351"/>
                        <a14:foregroundMark x1="74074" y1="98159" x2="75617" y2="98584"/>
                        <a14:foregroundMark x1="93827" y1="93484" x2="90741" y2="95892"/>
                        <a14:foregroundMark x1="91358" y1="87110" x2="92284" y2="87677"/>
                        <a14:foregroundMark x1="17901" y1="94759" x2="22531" y2="94759"/>
                        <a14:backgroundMark x1="21091" y1="50833" x2="21091" y2="50833"/>
                        <a14:backgroundMark x1="21091" y1="50833" x2="21091" y2="50833"/>
                        <a14:backgroundMark x1="21091" y1="50833" x2="21091" y2="50833"/>
                        <a14:backgroundMark x1="31455" y1="1917" x2="31455" y2="1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0112" y="3665199"/>
            <a:ext cx="1344960" cy="2934458"/>
          </a:xfrm>
          <a:prstGeom prst="rect">
            <a:avLst/>
          </a:prstGeom>
          <a:noFill/>
          <a:effectLst>
            <a:outerShdw blurRad="76200" dist="177800" dir="1746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2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704658" y="5455132"/>
            <a:ext cx="1079500" cy="463098"/>
          </a:xfrm>
          <a:prstGeom prst="actionButtonBeginning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3477439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  <p:cond evt="onBegin" delay="0">
                          <p:tn val="22"/>
                        </p:cond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  <p:cond evt="onBegin" delay="0">
                          <p:tn val="27"/>
                        </p:cond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  <p:cond evt="onBegin" delay="0">
                          <p:tn val="32"/>
                        </p:cond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5" name="Picture 2" descr="http://www.stockphotosforfree.com/images/previews/vbbhd00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" y="0"/>
            <a:ext cx="9162385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t2.ftcdn.net/jpg/00/30/19/37/400_F_30193788_CZcwWKRcz7EZbRjQr23UHZ29LWyFJ58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89"/>
          <a:stretch>
            <a:fillRect/>
          </a:stretch>
        </p:blipFill>
        <p:spPr bwMode="auto">
          <a:xfrm>
            <a:off x="0" y="5132428"/>
            <a:ext cx="9169280" cy="17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25 CuadroTexto"/>
          <p:cNvSpPr txBox="1"/>
          <p:nvPr/>
        </p:nvSpPr>
        <p:spPr>
          <a:xfrm>
            <a:off x="1403648" y="771580"/>
            <a:ext cx="6696744" cy="3017460"/>
          </a:xfrm>
          <a:prstGeom prst="roundRect">
            <a:avLst>
              <a:gd name="adj" fmla="val 13351"/>
            </a:avLst>
          </a:prstGeom>
          <a:solidFill>
            <a:schemeClr val="bg1">
              <a:alpha val="75000"/>
            </a:schemeClr>
          </a:solidFill>
          <a:ln w="762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s-ES_tradnl" sz="4400" b="1">
              <a:ln w="28575">
                <a:solidFill>
                  <a:sysClr val="windowText" lastClr="000000"/>
                </a:solidFill>
              </a:ln>
              <a:gradFill>
                <a:gsLst>
                  <a:gs pos="0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effectLst>
                <a:outerShdw dist="76200" dir="2700000" algn="tl">
                  <a:srgbClr val="000000"/>
                </a:outerShdw>
              </a:effectLst>
              <a:latin typeface="akaDylan Plain" panose="04070a00000000020004" pitchFamily="82" charset="0"/>
            </a:endParaRPr>
          </a:p>
          <a:p>
            <a:pPr algn="ctr"/>
            <a:r>
              <a:rPr lang="es-ES_tradnl" sz="4400" b="1">
                <a:ln w="28575"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effectLst>
                  <a:outerShdw dist="76200" dir="2700000" algn="tl">
                    <a:srgbClr val="000000"/>
                  </a:outerShdw>
                </a:effectLst>
                <a:latin typeface="akaDylan Plain" panose="04070a00000000020004" pitchFamily="82" charset="0"/>
              </a:rPr>
              <a:t>FOOTBALL</a:t>
            </a:r>
          </a:p>
          <a:p>
            <a:pPr algn="ctr"/>
            <a:r>
              <a:rPr lang="es-ES_tradnl" sz="4400" b="1">
                <a:ln w="28575">
                  <a:solidFill>
                    <a:sysClr val="windowText" lastClr="000000"/>
                  </a:solidFill>
                </a:ln>
                <a:gradFill>
                  <a:gsLst>
                    <a:gs pos="0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effectLst>
                  <a:outerShdw dist="76200" dir="2700000" algn="tl">
                    <a:srgbClr val="000000"/>
                  </a:outerShdw>
                </a:effectLst>
                <a:latin typeface="akaDylan Plain" panose="04070a00000000020004" pitchFamily="82" charset="0"/>
              </a:rPr>
              <a:t>QUIZ</a:t>
            </a:r>
          </a:p>
          <a:p>
            <a:pPr algn="ctr"/>
            <a:endParaRPr lang="es-ES_tradnl" sz="4400" b="1">
              <a:ln w="28575">
                <a:solidFill>
                  <a:sysClr val="windowText" lastClr="000000"/>
                </a:solidFill>
              </a:ln>
              <a:gradFill>
                <a:gsLst>
                  <a:gs pos="0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effectLst>
                <a:outerShdw dist="76200" dir="2700000" algn="tl">
                  <a:srgbClr val="000000"/>
                </a:outerShdw>
              </a:effectLst>
              <a:latin typeface="akaDylan Plain" panose="04070a00000000020004" pitchFamily="82" charset="0"/>
            </a:endParaRPr>
          </a:p>
        </p:txBody>
      </p:sp>
      <p:pic>
        <p:nvPicPr>
          <p:cNvPr id="10242" name="Picture 2" descr="http://photo.elsoar.com/wp-content/images/Kid-Football-Player-Cartoon-Image-D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3455" y1="15250" x2="18364" y2="9250"/>
                        <a14:foregroundMark x1="22727" y1="7250" x2="24364" y2="7250"/>
                        <a14:foregroundMark x1="26000" y1="7250" x2="30909" y2="7750"/>
                        <a14:foregroundMark x1="30909" y1="16000" x2="24364" y2="19750"/>
                        <a14:foregroundMark x1="44182" y1="16000" x2="58909" y2="18000"/>
                        <a14:foregroundMark x1="40364" y1="35583" x2="43091" y2="39583"/>
                        <a14:foregroundMark x1="13455" y1="48833" x2="17818" y2="45333"/>
                        <a14:foregroundMark x1="32545" y1="65417" x2="43636" y2="68917"/>
                        <a14:foregroundMark x1="30909" y1="62917" x2="22727" y2="72917"/>
                        <a14:foregroundMark x1="44182" y1="61917" x2="56727" y2="61917"/>
                        <a14:foregroundMark x1="66000" y1="68917" x2="59455" y2="69417"/>
                        <a14:foregroundMark x1="40909" y1="76417" x2="30364" y2="76667"/>
                        <a14:foregroundMark x1="57818" y1="75667" x2="60000" y2="74417"/>
                        <a14:foregroundMark x1="67091" y1="75917" x2="69273" y2="80167"/>
                        <a14:foregroundMark x1="41455" y1="5500" x2="63273" y2="8000"/>
                        <a14:foregroundMark x1="39273" y1="27250" x2="45818" y2="28250"/>
                        <a14:foregroundMark x1="11273" y1="92500" x2="30364" y2="93250"/>
                        <a14:foregroundMark x1="26545" y1="83667" x2="31455" y2="87250"/>
                        <a14:foregroundMark x1="9636" y1="94000" x2="29818" y2="93750"/>
                        <a14:foregroundMark x1="67636" y1="91750" x2="75818" y2="94250"/>
                        <a14:foregroundMark x1="76909" y1="90000" x2="89455" y2="93250"/>
                        <a14:foregroundMark x1="80182" y1="83667" x2="90000" y2="88250"/>
                        <a14:foregroundMark x1="66364" y1="95583" x2="69455" y2="95583"/>
                        <a14:foregroundMark x1="84909" y1="95583" x2="84909" y2="95583"/>
                        <a14:foregroundMark x1="95273" y1="89417" x2="95273" y2="89417"/>
                        <a14:foregroundMark x1="65455" y1="87417" x2="65455" y2="87417"/>
                        <a14:foregroundMark x1="82909" y1="97750" x2="86182" y2="96917"/>
                        <a14:foregroundMark x1="93636" y1="91083" x2="94182" y2="92333"/>
                        <a14:foregroundMark x1="69091" y1="45417" x2="64364" y2="46917"/>
                        <a14:foregroundMark x1="62037" y1="9348" x2="70370" y2="13598"/>
                        <a14:foregroundMark x1="6481" y1="93201" x2="6481" y2="93201"/>
                        <a14:foregroundMark x1="36728" y1="93201" x2="32716" y2="93484"/>
                        <a14:foregroundMark x1="71914" y1="85127" x2="72840" y2="87960"/>
                        <a14:foregroundMark x1="65123" y1="84844" x2="65123" y2="84844"/>
                        <a14:foregroundMark x1="65123" y1="83853" x2="65123" y2="83853"/>
                        <a14:foregroundMark x1="34877" y1="85411" x2="34259" y2="87960"/>
                        <a14:foregroundMark x1="30864" y1="94193" x2="24074" y2="94193"/>
                        <a14:foregroundMark x1="62654" y1="90793" x2="62654" y2="92351"/>
                        <a14:foregroundMark x1="74074" y1="98159" x2="75617" y2="98584"/>
                        <a14:foregroundMark x1="93827" y1="93484" x2="90741" y2="95892"/>
                        <a14:foregroundMark x1="91358" y1="87110" x2="92284" y2="87677"/>
                        <a14:foregroundMark x1="17901" y1="94759" x2="22531" y2="94759"/>
                        <a14:backgroundMark x1="21091" y1="50833" x2="21091" y2="50833"/>
                        <a14:backgroundMark x1="21091" y1="50833" x2="21091" y2="50833"/>
                        <a14:backgroundMark x1="21091" y1="50833" x2="21091" y2="50833"/>
                        <a14:backgroundMark x1="31455" y1="1917" x2="31455" y2="1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2924944"/>
            <a:ext cx="1584176" cy="3456384"/>
          </a:xfrm>
          <a:prstGeom prst="rect">
            <a:avLst/>
          </a:prstGeom>
          <a:noFill/>
          <a:effectLst>
            <a:outerShdw blurRad="76200" dist="177800" dir="1746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 Imagen">
            <a:hlinkClick action="ppaction://hlinkshowjump?jump=nextslid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68" y="4736724"/>
            <a:ext cx="1580237" cy="79140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378219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740972" y="5111631"/>
            <a:ext cx="1079500" cy="463098"/>
          </a:xfrm>
          <a:prstGeom prst="actionButtonForwardNex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827583" y="5929571"/>
            <a:ext cx="212253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whistle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3457573" y="5929571"/>
            <a:ext cx="212253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flag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049861" y="5929571"/>
            <a:ext cx="212253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card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971600" y="188640"/>
            <a:ext cx="7107294" cy="576064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err="1">
                <a:solidFill>
                  <a:srgbClr val="FFFFFF"/>
                </a:solidFill>
              </a:rPr>
              <a:t>The linesman holds one of this.</a:t>
            </a:r>
            <a:endParaRPr lang="es-ES" sz="24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3155430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104" grpId="0"/>
      <p:bldP spid="3" grpId="2"/>
      <p:bldP spid="26" grpId="0"/>
      <p:bldP spid="2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740352" y="5039622"/>
            <a:ext cx="1079500" cy="535107"/>
          </a:xfrm>
          <a:prstGeom prst="actionButtonForwardNex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3520527" y="5929571"/>
            <a:ext cx="2491633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masseur 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755576" y="5929571"/>
            <a:ext cx="248257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kit man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23529" y="332656"/>
            <a:ext cx="8533034" cy="432048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</a:rPr>
              <a:t>He develops the skills of individual players and helps teams to win </a:t>
            </a:r>
            <a:endParaRPr lang="es-ES" sz="20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  <p:sp>
        <p:nvSpPr>
          <p:cNvPr id="26" name="25 Rectángulo redondeado"/>
          <p:cNvSpPr/>
          <p:nvPr/>
        </p:nvSpPr>
        <p:spPr>
          <a:xfrm>
            <a:off x="6337893" y="5929571"/>
            <a:ext cx="212253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coach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964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104" grpId="0"/>
      <p:bldP spid="3" grpId="2"/>
      <p:bldP spid="27" grpId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26" name="Picture 2" descr="http://www.stockphotosforfree.com/images/previews/vbbhd0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5" y="0"/>
            <a:ext cx="9162385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2.ftcdn.net/jpg/00/30/19/37/400_F_30193788_CZcwWKRcz7EZbRjQr23UHZ29LWyFJ58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89"/>
          <a:stretch>
            <a:fillRect/>
          </a:stretch>
        </p:blipFill>
        <p:spPr bwMode="auto">
          <a:xfrm>
            <a:off x="0" y="5132428"/>
            <a:ext cx="9169280" cy="172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 redondeado">
            <a:hlinkClick action="ppaction://hlinkshowjump?jump=nextslide"/>
          </p:cNvPr>
          <p:cNvSpPr/>
          <p:nvPr/>
        </p:nvSpPr>
        <p:spPr>
          <a:xfrm>
            <a:off x="2051720" y="1556792"/>
            <a:ext cx="5472608" cy="1224136"/>
          </a:xfrm>
          <a:prstGeom prst="roundRect">
            <a:avLst/>
          </a:prstGeom>
          <a:solidFill>
            <a:schemeClr val="bg1">
              <a:alpha val="83000"/>
            </a:scheme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OBOLD" panose="02000603030000020004" pitchFamily="2" charset="0"/>
              </a:rPr>
              <a:t>VOCABULARY</a:t>
            </a:r>
            <a:endParaRPr lang="es-ES" sz="4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OBOLD" panose="02000603030000020004" pitchFamily="2" charset="0"/>
            </a:endParaRPr>
          </a:p>
        </p:txBody>
      </p:sp>
      <p:sp>
        <p:nvSpPr>
          <p:cNvPr id="8" name="7 Rectángulo redondeado">
            <a:hlinkClick r:id="rId4" action="ppaction://hlinksldjump"/>
          </p:cNvPr>
          <p:cNvSpPr/>
          <p:nvPr/>
        </p:nvSpPr>
        <p:spPr>
          <a:xfrm>
            <a:off x="2051720" y="3429000"/>
            <a:ext cx="5472608" cy="1224136"/>
          </a:xfrm>
          <a:prstGeom prst="roundRect">
            <a:avLst/>
          </a:prstGeom>
          <a:solidFill>
            <a:schemeClr val="bg1">
              <a:alpha val="83000"/>
            </a:scheme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OBOLD" panose="02000603030000020004" pitchFamily="2" charset="0"/>
              </a:rPr>
              <a:t>QUIZ</a:t>
            </a:r>
            <a:endParaRPr lang="es-ES" sz="4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ROBOLD" panose="02000603030000020004" pitchFamily="2" charset="0"/>
            </a:endParaRPr>
          </a:p>
        </p:txBody>
      </p:sp>
      <p:pic>
        <p:nvPicPr>
          <p:cNvPr id="9" name="Picture 2" descr="http://photo.elsoar.com/wp-content/images/Kid-Football-Player-Cartoon-Image-D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3455" y1="15250" x2="18364" y2="9250"/>
                        <a14:foregroundMark x1="22727" y1="7250" x2="24364" y2="7250"/>
                        <a14:foregroundMark x1="26000" y1="7250" x2="30909" y2="7750"/>
                        <a14:foregroundMark x1="30909" y1="16000" x2="24364" y2="19750"/>
                        <a14:foregroundMark x1="44182" y1="16000" x2="58909" y2="18000"/>
                        <a14:foregroundMark x1="40364" y1="35583" x2="43091" y2="39583"/>
                        <a14:foregroundMark x1="13455" y1="48833" x2="17818" y2="45333"/>
                        <a14:foregroundMark x1="32545" y1="65417" x2="43636" y2="68917"/>
                        <a14:foregroundMark x1="30909" y1="62917" x2="22727" y2="72917"/>
                        <a14:foregroundMark x1="44182" y1="61917" x2="56727" y2="61917"/>
                        <a14:foregroundMark x1="66000" y1="68917" x2="59455" y2="69417"/>
                        <a14:foregroundMark x1="40909" y1="76417" x2="30364" y2="76667"/>
                        <a14:foregroundMark x1="57818" y1="75667" x2="60000" y2="74417"/>
                        <a14:foregroundMark x1="67091" y1="75917" x2="69273" y2="80167"/>
                        <a14:foregroundMark x1="41455" y1="5500" x2="63273" y2="8000"/>
                        <a14:foregroundMark x1="39273" y1="27250" x2="45818" y2="28250"/>
                        <a14:foregroundMark x1="11273" y1="92500" x2="30364" y2="93250"/>
                        <a14:foregroundMark x1="26545" y1="83667" x2="31455" y2="87250"/>
                        <a14:foregroundMark x1="9636" y1="94000" x2="29818" y2="93750"/>
                        <a14:foregroundMark x1="67636" y1="91750" x2="75818" y2="94250"/>
                        <a14:foregroundMark x1="76909" y1="90000" x2="89455" y2="93250"/>
                        <a14:foregroundMark x1="80182" y1="83667" x2="90000" y2="88250"/>
                        <a14:foregroundMark x1="66364" y1="95583" x2="69455" y2="95583"/>
                        <a14:foregroundMark x1="84909" y1="95583" x2="84909" y2="95583"/>
                        <a14:foregroundMark x1="95273" y1="89417" x2="95273" y2="89417"/>
                        <a14:foregroundMark x1="65455" y1="87417" x2="65455" y2="87417"/>
                        <a14:foregroundMark x1="82909" y1="97750" x2="86182" y2="96917"/>
                        <a14:foregroundMark x1="93636" y1="91083" x2="94182" y2="92333"/>
                        <a14:foregroundMark x1="69091" y1="45417" x2="64364" y2="46917"/>
                        <a14:foregroundMark x1="62037" y1="9348" x2="70370" y2="13598"/>
                        <a14:foregroundMark x1="6481" y1="93201" x2="6481" y2="93201"/>
                        <a14:foregroundMark x1="36728" y1="93201" x2="32716" y2="93484"/>
                        <a14:foregroundMark x1="71914" y1="85127" x2="72840" y2="87960"/>
                        <a14:foregroundMark x1="65123" y1="84844" x2="65123" y2="84844"/>
                        <a14:foregroundMark x1="65123" y1="83853" x2="65123" y2="83853"/>
                        <a14:foregroundMark x1="34877" y1="85411" x2="34259" y2="87960"/>
                        <a14:foregroundMark x1="30864" y1="94193" x2="24074" y2="94193"/>
                        <a14:foregroundMark x1="62654" y1="90793" x2="62654" y2="92351"/>
                        <a14:foregroundMark x1="74074" y1="98159" x2="75617" y2="98584"/>
                        <a14:foregroundMark x1="93827" y1="93484" x2="90741" y2="95892"/>
                        <a14:foregroundMark x1="91358" y1="87110" x2="92284" y2="87677"/>
                        <a14:foregroundMark x1="17901" y1="94759" x2="22531" y2="94759"/>
                        <a14:backgroundMark x1="21091" y1="50833" x2="21091" y2="50833"/>
                        <a14:backgroundMark x1="21091" y1="50833" x2="21091" y2="50833"/>
                        <a14:backgroundMark x1="21091" y1="50833" x2="21091" y2="50833"/>
                        <a14:backgroundMark x1="31455" y1="1917" x2="31455" y2="1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2907074"/>
            <a:ext cx="1584176" cy="3456384"/>
          </a:xfrm>
          <a:prstGeom prst="rect">
            <a:avLst/>
          </a:prstGeom>
          <a:noFill/>
          <a:effectLst>
            <a:outerShdw blurRad="76200" dist="177800" dir="1746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212027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26" name="25 Rectángulo redondeado"/>
          <p:cNvSpPr/>
          <p:nvPr/>
        </p:nvSpPr>
        <p:spPr>
          <a:xfrm>
            <a:off x="179512" y="5929571"/>
            <a:ext cx="2880320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goalkeeper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668964" y="5039622"/>
            <a:ext cx="1079500" cy="535107"/>
          </a:xfrm>
          <a:prstGeom prst="actionButtonForwardNex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3275856" y="5929571"/>
            <a:ext cx="2785305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forward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228184" y="5929571"/>
            <a:ext cx="2664296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defender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95535" y="116632"/>
            <a:ext cx="8266529" cy="648072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>
                <a:solidFill>
                  <a:srgbClr val="FFFFFF"/>
                </a:solidFill>
              </a:rPr>
              <a:t>He is allowed to touch the ball with his hands.</a:t>
            </a:r>
            <a:endParaRPr lang="es-ES" sz="28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1425399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6" grpId="0"/>
      <p:bldP spid="4104" grpId="0"/>
      <p:bldP spid="3" grpId="2"/>
      <p:bldP spid="2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668964" y="5111631"/>
            <a:ext cx="1079500" cy="463098"/>
          </a:xfrm>
          <a:prstGeom prst="actionButtonForwardNex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649261" y="5929571"/>
            <a:ext cx="212253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goal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3059832" y="5929571"/>
            <a:ext cx="3096344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scoreboard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481909" y="5929571"/>
            <a:ext cx="212253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bench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971600" y="188640"/>
            <a:ext cx="7107294" cy="576064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err="1">
                <a:solidFill>
                  <a:srgbClr val="FFFFFF"/>
                </a:solidFill>
              </a:rPr>
              <a:t>You can see the result of the match on it.</a:t>
            </a:r>
            <a:endParaRPr lang="es-ES" sz="24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1840189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104" grpId="0"/>
      <p:bldP spid="3" grpId="2"/>
      <p:bldP spid="26" grpId="0"/>
      <p:bldP spid="2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668964" y="5039622"/>
            <a:ext cx="1079500" cy="535107"/>
          </a:xfrm>
          <a:prstGeom prst="actionButtonForwardNex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3520527" y="5929571"/>
            <a:ext cx="2491633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goal 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755576" y="5929571"/>
            <a:ext cx="248257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pitch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23529" y="332656"/>
            <a:ext cx="8533034" cy="432048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FFFF"/>
                </a:solidFill>
              </a:rPr>
              <a:t>The substitutes stay on it when they are not playing.</a:t>
            </a:r>
            <a:endParaRPr lang="es-ES" sz="24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  <p:sp>
        <p:nvSpPr>
          <p:cNvPr id="26" name="25 Rectángulo redondeado"/>
          <p:cNvSpPr/>
          <p:nvPr/>
        </p:nvSpPr>
        <p:spPr>
          <a:xfrm>
            <a:off x="6337893" y="5929571"/>
            <a:ext cx="212253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bench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1779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104" grpId="0"/>
      <p:bldP spid="3" grpId="2"/>
      <p:bldP spid="27" grpId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26" name="25 Rectángulo redondeado"/>
          <p:cNvSpPr/>
          <p:nvPr/>
        </p:nvSpPr>
        <p:spPr>
          <a:xfrm>
            <a:off x="179512" y="5929571"/>
            <a:ext cx="2880320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linesman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668964" y="5039622"/>
            <a:ext cx="1079500" cy="535107"/>
          </a:xfrm>
          <a:prstGeom prst="actionButtonForwardNex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3275856" y="5929571"/>
            <a:ext cx="2785305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coach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228184" y="5929571"/>
            <a:ext cx="2664296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referee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23528" y="116632"/>
            <a:ext cx="8461028" cy="648072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FFFF"/>
                </a:solidFill>
              </a:rPr>
              <a:t>He raises the flag when the ball leaves the pitch</a:t>
            </a:r>
            <a:endParaRPr lang="es-ES" sz="28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8370390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6" grpId="0"/>
      <p:bldP spid="4104" grpId="0"/>
      <p:bldP spid="3" grpId="2"/>
      <p:bldP spid="2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26" name="25 Rectángulo redondeado"/>
          <p:cNvSpPr/>
          <p:nvPr/>
        </p:nvSpPr>
        <p:spPr>
          <a:xfrm>
            <a:off x="179512" y="5929571"/>
            <a:ext cx="2880320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referee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668964" y="5039622"/>
            <a:ext cx="1079500" cy="535107"/>
          </a:xfrm>
          <a:prstGeom prst="actionButtonForwardNex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3235512" y="5929570"/>
            <a:ext cx="2785305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coach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228184" y="5929571"/>
            <a:ext cx="2664296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masseur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23528" y="116632"/>
            <a:ext cx="8461028" cy="648072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FFFF"/>
                </a:solidFill>
              </a:rPr>
              <a:t>He blows a whistle to stop the game.</a:t>
            </a:r>
            <a:endParaRPr lang="es-ES" sz="28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497610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6" grpId="0"/>
      <p:bldP spid="4104" grpId="0"/>
      <p:bldP spid="3" grpId="2"/>
      <p:bldP spid="2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668964" y="5039622"/>
            <a:ext cx="1079500" cy="535107"/>
          </a:xfrm>
          <a:prstGeom prst="actionButtonForwardNex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3419872" y="5929571"/>
            <a:ext cx="2538979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forwards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251520" y="5929571"/>
            <a:ext cx="2914626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midfielders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323529" y="332656"/>
            <a:ext cx="8533034" cy="432048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FFFF"/>
                </a:solidFill>
              </a:rPr>
              <a:t>They play close to the goalkeeper of their own team.</a:t>
            </a:r>
            <a:endParaRPr lang="es-ES" sz="24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  <p:sp>
        <p:nvSpPr>
          <p:cNvPr id="26" name="25 Rectángulo redondeado"/>
          <p:cNvSpPr/>
          <p:nvPr/>
        </p:nvSpPr>
        <p:spPr>
          <a:xfrm>
            <a:off x="6192093" y="5929571"/>
            <a:ext cx="2700387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defenders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2872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104" grpId="0"/>
      <p:bldP spid="3" grpId="2"/>
      <p:bldP spid="27" grpId="1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596956" y="5111631"/>
            <a:ext cx="1079500" cy="463098"/>
          </a:xfrm>
          <a:prstGeom prst="actionButtonForwardNex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676434" y="5929571"/>
            <a:ext cx="2338562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kit man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3297368" y="5929571"/>
            <a:ext cx="2563641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masseur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114734" y="5929571"/>
            <a:ext cx="2417706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coach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971600" y="188640"/>
            <a:ext cx="7107294" cy="576064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>
                <a:solidFill>
                  <a:srgbClr val="FFFFFF"/>
                </a:solidFill>
              </a:rPr>
              <a:t>He takes care of the players health.</a:t>
            </a:r>
            <a:endParaRPr lang="es-ES" sz="24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7112546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104" grpId="0"/>
      <p:bldP spid="3" grpId="2"/>
      <p:bldP spid="26" grpId="0"/>
      <p:bldP spid="2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877"/>
              <a:ext cx="5760" cy="246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36" name="35 Rectángulo"/>
          <p:cNvSpPr/>
          <p:nvPr/>
        </p:nvSpPr>
        <p:spPr>
          <a:xfrm>
            <a:off x="4139952" y="2420888"/>
            <a:ext cx="5004048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        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0" y="2420888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>
                <a:solidFill>
                  <a:srgbClr val="FFFFFF"/>
                </a:solidFill>
              </a:rPr>
              <a:t>  FAIR PLAY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22" name="21 Elipse"/>
          <p:cNvSpPr/>
          <p:nvPr/>
        </p:nvSpPr>
        <p:spPr>
          <a:xfrm>
            <a:off x="3664843" y="5488210"/>
            <a:ext cx="619125" cy="173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FFFFFF"/>
              </a:solidFill>
            </a:endParaRP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3573014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09862" cy="30128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7020272" y="1009229"/>
            <a:ext cx="1908299" cy="2273746"/>
            <a:chOff x="7020272" y="1009229"/>
            <a:chExt cx="1908299" cy="2273746"/>
          </a:xfrm>
        </p:grpSpPr>
        <p:pic>
          <p:nvPicPr>
            <p:cNvPr id="3084" name="Picture 12" descr="Aficionad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36296" y="1628800"/>
              <a:ext cx="1692275" cy="1654175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21"/>
            <p:cNvGrpSpPr/>
            <p:nvPr/>
          </p:nvGrpSpPr>
          <p:grpSpPr>
            <a:xfrm>
              <a:off x="7020272" y="1009229"/>
              <a:ext cx="1836291" cy="763587"/>
              <a:chOff x="4007" y="396"/>
              <a:chExt cx="1605" cy="481"/>
            </a:xfrm>
          </p:grpSpPr>
          <p:sp>
            <p:nvSpPr>
              <p:cNvPr id="4111" name="Freeform 16"/>
              <p:cNvSpPr/>
              <p:nvPr/>
            </p:nvSpPr>
            <p:spPr bwMode="auto">
              <a:xfrm>
                <a:off x="4007" y="544"/>
                <a:ext cx="398" cy="318"/>
              </a:xfrm>
              <a:custGeom>
                <a:gdLst>
                  <a:gd name="T0" fmla="*/ 0 w 398"/>
                  <a:gd name="T1" fmla="*/ 169 h 318"/>
                  <a:gd name="T2" fmla="*/ 8 w 398"/>
                  <a:gd name="T3" fmla="*/ 128 h 318"/>
                  <a:gd name="T4" fmla="*/ 31 w 398"/>
                  <a:gd name="T5" fmla="*/ 93 h 318"/>
                  <a:gd name="T6" fmla="*/ 65 w 398"/>
                  <a:gd name="T7" fmla="*/ 68 h 318"/>
                  <a:gd name="T8" fmla="*/ 101 w 398"/>
                  <a:gd name="T9" fmla="*/ 44 h 318"/>
                  <a:gd name="T10" fmla="*/ 138 w 398"/>
                  <a:gd name="T11" fmla="*/ 22 h 318"/>
                  <a:gd name="T12" fmla="*/ 176 w 398"/>
                  <a:gd name="T13" fmla="*/ 0 h 318"/>
                  <a:gd name="T14" fmla="*/ 217 w 398"/>
                  <a:gd name="T15" fmla="*/ 0 h 318"/>
                  <a:gd name="T16" fmla="*/ 281 w 398"/>
                  <a:gd name="T17" fmla="*/ 55 h 318"/>
                  <a:gd name="T18" fmla="*/ 251 w 398"/>
                  <a:gd name="T19" fmla="*/ 71 h 318"/>
                  <a:gd name="T20" fmla="*/ 221 w 398"/>
                  <a:gd name="T21" fmla="*/ 87 h 318"/>
                  <a:gd name="T22" fmla="*/ 172 w 398"/>
                  <a:gd name="T23" fmla="*/ 62 h 318"/>
                  <a:gd name="T24" fmla="*/ 142 w 398"/>
                  <a:gd name="T25" fmla="*/ 81 h 318"/>
                  <a:gd name="T26" fmla="*/ 110 w 398"/>
                  <a:gd name="T27" fmla="*/ 101 h 318"/>
                  <a:gd name="T28" fmla="*/ 81 w 398"/>
                  <a:gd name="T29" fmla="*/ 123 h 318"/>
                  <a:gd name="T30" fmla="*/ 269 w 398"/>
                  <a:gd name="T31" fmla="*/ 258 h 318"/>
                  <a:gd name="T32" fmla="*/ 291 w 398"/>
                  <a:gd name="T33" fmla="*/ 242 h 318"/>
                  <a:gd name="T34" fmla="*/ 316 w 398"/>
                  <a:gd name="T35" fmla="*/ 226 h 318"/>
                  <a:gd name="T36" fmla="*/ 275 w 398"/>
                  <a:gd name="T37" fmla="*/ 166 h 318"/>
                  <a:gd name="T38" fmla="*/ 251 w 398"/>
                  <a:gd name="T39" fmla="*/ 182 h 318"/>
                  <a:gd name="T40" fmla="*/ 198 w 398"/>
                  <a:gd name="T41" fmla="*/ 153 h 318"/>
                  <a:gd name="T42" fmla="*/ 229 w 398"/>
                  <a:gd name="T43" fmla="*/ 134 h 318"/>
                  <a:gd name="T44" fmla="*/ 261 w 398"/>
                  <a:gd name="T45" fmla="*/ 115 h 318"/>
                  <a:gd name="T46" fmla="*/ 293 w 398"/>
                  <a:gd name="T47" fmla="*/ 98 h 318"/>
                  <a:gd name="T48" fmla="*/ 398 w 398"/>
                  <a:gd name="T49" fmla="*/ 204 h 318"/>
                  <a:gd name="T50" fmla="*/ 392 w 398"/>
                  <a:gd name="T51" fmla="*/ 231 h 318"/>
                  <a:gd name="T52" fmla="*/ 376 w 398"/>
                  <a:gd name="T53" fmla="*/ 251 h 318"/>
                  <a:gd name="T54" fmla="*/ 352 w 398"/>
                  <a:gd name="T55" fmla="*/ 265 h 318"/>
                  <a:gd name="T56" fmla="*/ 330 w 398"/>
                  <a:gd name="T57" fmla="*/ 280 h 318"/>
                  <a:gd name="T58" fmla="*/ 308 w 398"/>
                  <a:gd name="T59" fmla="*/ 295 h 318"/>
                  <a:gd name="T60" fmla="*/ 287 w 398"/>
                  <a:gd name="T61" fmla="*/ 313 h 318"/>
                  <a:gd name="T62" fmla="*/ 247 w 398"/>
                  <a:gd name="T63" fmla="*/ 316 h 31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98" h="318">
                    <a:moveTo>
                      <a:pt x="227" y="318"/>
                    </a:moveTo>
                    <a:lnTo>
                      <a:pt x="0" y="169"/>
                    </a:lnTo>
                    <a:lnTo>
                      <a:pt x="4" y="149"/>
                    </a:lnTo>
                    <a:lnTo>
                      <a:pt x="8" y="128"/>
                    </a:lnTo>
                    <a:lnTo>
                      <a:pt x="15" y="108"/>
                    </a:lnTo>
                    <a:lnTo>
                      <a:pt x="31" y="93"/>
                    </a:lnTo>
                    <a:lnTo>
                      <a:pt x="49" y="81"/>
                    </a:lnTo>
                    <a:lnTo>
                      <a:pt x="65" y="68"/>
                    </a:lnTo>
                    <a:lnTo>
                      <a:pt x="83" y="57"/>
                    </a:lnTo>
                    <a:lnTo>
                      <a:pt x="101" y="44"/>
                    </a:lnTo>
                    <a:lnTo>
                      <a:pt x="120" y="33"/>
                    </a:lnTo>
                    <a:lnTo>
                      <a:pt x="138" y="22"/>
                    </a:lnTo>
                    <a:lnTo>
                      <a:pt x="156" y="11"/>
                    </a:lnTo>
                    <a:lnTo>
                      <a:pt x="176" y="0"/>
                    </a:lnTo>
                    <a:lnTo>
                      <a:pt x="196" y="0"/>
                    </a:lnTo>
                    <a:lnTo>
                      <a:pt x="217" y="0"/>
                    </a:lnTo>
                    <a:lnTo>
                      <a:pt x="237" y="0"/>
                    </a:lnTo>
                    <a:lnTo>
                      <a:pt x="281" y="55"/>
                    </a:lnTo>
                    <a:lnTo>
                      <a:pt x="265" y="63"/>
                    </a:lnTo>
                    <a:lnTo>
                      <a:pt x="251" y="71"/>
                    </a:lnTo>
                    <a:lnTo>
                      <a:pt x="235" y="79"/>
                    </a:lnTo>
                    <a:lnTo>
                      <a:pt x="221" y="87"/>
                    </a:lnTo>
                    <a:lnTo>
                      <a:pt x="207" y="97"/>
                    </a:lnTo>
                    <a:lnTo>
                      <a:pt x="172" y="62"/>
                    </a:lnTo>
                    <a:lnTo>
                      <a:pt x="156" y="71"/>
                    </a:lnTo>
                    <a:lnTo>
                      <a:pt x="142" y="81"/>
                    </a:lnTo>
                    <a:lnTo>
                      <a:pt x="126" y="92"/>
                    </a:lnTo>
                    <a:lnTo>
                      <a:pt x="110" y="101"/>
                    </a:lnTo>
                    <a:lnTo>
                      <a:pt x="95" y="112"/>
                    </a:lnTo>
                    <a:lnTo>
                      <a:pt x="81" y="123"/>
                    </a:lnTo>
                    <a:lnTo>
                      <a:pt x="259" y="265"/>
                    </a:lnTo>
                    <a:lnTo>
                      <a:pt x="269" y="258"/>
                    </a:lnTo>
                    <a:lnTo>
                      <a:pt x="281" y="250"/>
                    </a:lnTo>
                    <a:lnTo>
                      <a:pt x="291" y="242"/>
                    </a:lnTo>
                    <a:lnTo>
                      <a:pt x="304" y="234"/>
                    </a:lnTo>
                    <a:lnTo>
                      <a:pt x="316" y="226"/>
                    </a:lnTo>
                    <a:lnTo>
                      <a:pt x="328" y="220"/>
                    </a:lnTo>
                    <a:lnTo>
                      <a:pt x="275" y="166"/>
                    </a:lnTo>
                    <a:lnTo>
                      <a:pt x="263" y="174"/>
                    </a:lnTo>
                    <a:lnTo>
                      <a:pt x="251" y="182"/>
                    </a:lnTo>
                    <a:lnTo>
                      <a:pt x="239" y="190"/>
                    </a:lnTo>
                    <a:lnTo>
                      <a:pt x="198" y="153"/>
                    </a:lnTo>
                    <a:lnTo>
                      <a:pt x="215" y="144"/>
                    </a:lnTo>
                    <a:lnTo>
                      <a:pt x="229" y="134"/>
                    </a:lnTo>
                    <a:lnTo>
                      <a:pt x="245" y="125"/>
                    </a:lnTo>
                    <a:lnTo>
                      <a:pt x="261" y="115"/>
                    </a:lnTo>
                    <a:lnTo>
                      <a:pt x="277" y="108"/>
                    </a:lnTo>
                    <a:lnTo>
                      <a:pt x="293" y="98"/>
                    </a:lnTo>
                    <a:lnTo>
                      <a:pt x="310" y="90"/>
                    </a:lnTo>
                    <a:lnTo>
                      <a:pt x="398" y="204"/>
                    </a:lnTo>
                    <a:lnTo>
                      <a:pt x="394" y="217"/>
                    </a:lnTo>
                    <a:lnTo>
                      <a:pt x="392" y="231"/>
                    </a:lnTo>
                    <a:lnTo>
                      <a:pt x="388" y="243"/>
                    </a:lnTo>
                    <a:lnTo>
                      <a:pt x="376" y="251"/>
                    </a:lnTo>
                    <a:lnTo>
                      <a:pt x="364" y="258"/>
                    </a:lnTo>
                    <a:lnTo>
                      <a:pt x="352" y="265"/>
                    </a:lnTo>
                    <a:lnTo>
                      <a:pt x="342" y="272"/>
                    </a:lnTo>
                    <a:lnTo>
                      <a:pt x="330" y="280"/>
                    </a:lnTo>
                    <a:lnTo>
                      <a:pt x="318" y="288"/>
                    </a:lnTo>
                    <a:lnTo>
                      <a:pt x="308" y="295"/>
                    </a:lnTo>
                    <a:lnTo>
                      <a:pt x="297" y="303"/>
                    </a:lnTo>
                    <a:lnTo>
                      <a:pt x="287" y="313"/>
                    </a:lnTo>
                    <a:lnTo>
                      <a:pt x="267" y="314"/>
                    </a:lnTo>
                    <a:lnTo>
                      <a:pt x="247" y="316"/>
                    </a:lnTo>
                    <a:lnTo>
                      <a:pt x="227" y="318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2" name="Freeform 17"/>
              <p:cNvSpPr>
                <a:spLocks noEditPoints="1"/>
              </p:cNvSpPr>
              <p:nvPr/>
            </p:nvSpPr>
            <p:spPr bwMode="auto">
              <a:xfrm>
                <a:off x="4296" y="421"/>
                <a:ext cx="358" cy="322"/>
              </a:xfrm>
              <a:custGeom>
                <a:gdLst>
                  <a:gd name="T0" fmla="*/ 162 w 358"/>
                  <a:gd name="T1" fmla="*/ 313 h 322"/>
                  <a:gd name="T2" fmla="*/ 182 w 358"/>
                  <a:gd name="T3" fmla="*/ 317 h 322"/>
                  <a:gd name="T4" fmla="*/ 200 w 358"/>
                  <a:gd name="T5" fmla="*/ 322 h 322"/>
                  <a:gd name="T6" fmla="*/ 213 w 358"/>
                  <a:gd name="T7" fmla="*/ 317 h 322"/>
                  <a:gd name="T8" fmla="*/ 227 w 358"/>
                  <a:gd name="T9" fmla="*/ 313 h 322"/>
                  <a:gd name="T10" fmla="*/ 239 w 358"/>
                  <a:gd name="T11" fmla="*/ 308 h 322"/>
                  <a:gd name="T12" fmla="*/ 253 w 358"/>
                  <a:gd name="T13" fmla="*/ 303 h 322"/>
                  <a:gd name="T14" fmla="*/ 267 w 358"/>
                  <a:gd name="T15" fmla="*/ 300 h 322"/>
                  <a:gd name="T16" fmla="*/ 281 w 358"/>
                  <a:gd name="T17" fmla="*/ 295 h 322"/>
                  <a:gd name="T18" fmla="*/ 295 w 358"/>
                  <a:gd name="T19" fmla="*/ 292 h 322"/>
                  <a:gd name="T20" fmla="*/ 310 w 358"/>
                  <a:gd name="T21" fmla="*/ 289 h 322"/>
                  <a:gd name="T22" fmla="*/ 324 w 358"/>
                  <a:gd name="T23" fmla="*/ 286 h 322"/>
                  <a:gd name="T24" fmla="*/ 334 w 358"/>
                  <a:gd name="T25" fmla="*/ 273 h 322"/>
                  <a:gd name="T26" fmla="*/ 346 w 358"/>
                  <a:gd name="T27" fmla="*/ 261 h 322"/>
                  <a:gd name="T28" fmla="*/ 358 w 358"/>
                  <a:gd name="T29" fmla="*/ 248 h 322"/>
                  <a:gd name="T30" fmla="*/ 301 w 358"/>
                  <a:gd name="T31" fmla="*/ 21 h 322"/>
                  <a:gd name="T32" fmla="*/ 277 w 358"/>
                  <a:gd name="T33" fmla="*/ 13 h 322"/>
                  <a:gd name="T34" fmla="*/ 253 w 358"/>
                  <a:gd name="T35" fmla="*/ 6 h 322"/>
                  <a:gd name="T36" fmla="*/ 229 w 358"/>
                  <a:gd name="T37" fmla="*/ 0 h 322"/>
                  <a:gd name="T38" fmla="*/ 209 w 358"/>
                  <a:gd name="T39" fmla="*/ 5 h 322"/>
                  <a:gd name="T40" fmla="*/ 186 w 358"/>
                  <a:gd name="T41" fmla="*/ 9 h 322"/>
                  <a:gd name="T42" fmla="*/ 164 w 358"/>
                  <a:gd name="T43" fmla="*/ 16 h 322"/>
                  <a:gd name="T44" fmla="*/ 144 w 358"/>
                  <a:gd name="T45" fmla="*/ 21 h 322"/>
                  <a:gd name="T46" fmla="*/ 124 w 358"/>
                  <a:gd name="T47" fmla="*/ 27 h 322"/>
                  <a:gd name="T48" fmla="*/ 101 w 358"/>
                  <a:gd name="T49" fmla="*/ 33 h 322"/>
                  <a:gd name="T50" fmla="*/ 81 w 358"/>
                  <a:gd name="T51" fmla="*/ 39 h 322"/>
                  <a:gd name="T52" fmla="*/ 61 w 358"/>
                  <a:gd name="T53" fmla="*/ 46 h 322"/>
                  <a:gd name="T54" fmla="*/ 41 w 358"/>
                  <a:gd name="T55" fmla="*/ 54 h 322"/>
                  <a:gd name="T56" fmla="*/ 27 w 358"/>
                  <a:gd name="T57" fmla="*/ 71 h 322"/>
                  <a:gd name="T58" fmla="*/ 12 w 358"/>
                  <a:gd name="T59" fmla="*/ 88 h 322"/>
                  <a:gd name="T60" fmla="*/ 0 w 358"/>
                  <a:gd name="T61" fmla="*/ 106 h 322"/>
                  <a:gd name="T62" fmla="*/ 144 w 358"/>
                  <a:gd name="T63" fmla="*/ 308 h 322"/>
                  <a:gd name="T64" fmla="*/ 162 w 358"/>
                  <a:gd name="T65" fmla="*/ 313 h 322"/>
                  <a:gd name="T66" fmla="*/ 283 w 358"/>
                  <a:gd name="T67" fmla="*/ 245 h 322"/>
                  <a:gd name="T68" fmla="*/ 269 w 358"/>
                  <a:gd name="T69" fmla="*/ 248 h 322"/>
                  <a:gd name="T70" fmla="*/ 255 w 358"/>
                  <a:gd name="T71" fmla="*/ 253 h 322"/>
                  <a:gd name="T72" fmla="*/ 241 w 358"/>
                  <a:gd name="T73" fmla="*/ 256 h 322"/>
                  <a:gd name="T74" fmla="*/ 227 w 358"/>
                  <a:gd name="T75" fmla="*/ 261 h 322"/>
                  <a:gd name="T76" fmla="*/ 213 w 358"/>
                  <a:gd name="T77" fmla="*/ 264 h 322"/>
                  <a:gd name="T78" fmla="*/ 198 w 358"/>
                  <a:gd name="T79" fmla="*/ 268 h 322"/>
                  <a:gd name="T80" fmla="*/ 97 w 358"/>
                  <a:gd name="T81" fmla="*/ 87 h 322"/>
                  <a:gd name="T82" fmla="*/ 116 w 358"/>
                  <a:gd name="T83" fmla="*/ 81 h 322"/>
                  <a:gd name="T84" fmla="*/ 136 w 358"/>
                  <a:gd name="T85" fmla="*/ 74 h 322"/>
                  <a:gd name="T86" fmla="*/ 154 w 358"/>
                  <a:gd name="T87" fmla="*/ 69 h 322"/>
                  <a:gd name="T88" fmla="*/ 172 w 358"/>
                  <a:gd name="T89" fmla="*/ 63 h 322"/>
                  <a:gd name="T90" fmla="*/ 192 w 358"/>
                  <a:gd name="T91" fmla="*/ 58 h 322"/>
                  <a:gd name="T92" fmla="*/ 211 w 358"/>
                  <a:gd name="T93" fmla="*/ 54 h 322"/>
                  <a:gd name="T94" fmla="*/ 283 w 358"/>
                  <a:gd name="T95" fmla="*/ 245 h 32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58" h="322">
                    <a:moveTo>
                      <a:pt x="162" y="313"/>
                    </a:moveTo>
                    <a:lnTo>
                      <a:pt x="182" y="317"/>
                    </a:lnTo>
                    <a:lnTo>
                      <a:pt x="200" y="322"/>
                    </a:lnTo>
                    <a:lnTo>
                      <a:pt x="213" y="317"/>
                    </a:lnTo>
                    <a:lnTo>
                      <a:pt x="227" y="313"/>
                    </a:lnTo>
                    <a:lnTo>
                      <a:pt x="239" y="308"/>
                    </a:lnTo>
                    <a:lnTo>
                      <a:pt x="253" y="303"/>
                    </a:lnTo>
                    <a:lnTo>
                      <a:pt x="267" y="300"/>
                    </a:lnTo>
                    <a:lnTo>
                      <a:pt x="281" y="295"/>
                    </a:lnTo>
                    <a:lnTo>
                      <a:pt x="295" y="292"/>
                    </a:lnTo>
                    <a:lnTo>
                      <a:pt x="310" y="289"/>
                    </a:lnTo>
                    <a:lnTo>
                      <a:pt x="324" y="286"/>
                    </a:lnTo>
                    <a:lnTo>
                      <a:pt x="334" y="273"/>
                    </a:lnTo>
                    <a:lnTo>
                      <a:pt x="346" y="261"/>
                    </a:lnTo>
                    <a:lnTo>
                      <a:pt x="358" y="248"/>
                    </a:lnTo>
                    <a:lnTo>
                      <a:pt x="301" y="21"/>
                    </a:lnTo>
                    <a:lnTo>
                      <a:pt x="277" y="13"/>
                    </a:lnTo>
                    <a:lnTo>
                      <a:pt x="253" y="6"/>
                    </a:lnTo>
                    <a:lnTo>
                      <a:pt x="229" y="0"/>
                    </a:lnTo>
                    <a:lnTo>
                      <a:pt x="209" y="5"/>
                    </a:lnTo>
                    <a:lnTo>
                      <a:pt x="186" y="9"/>
                    </a:lnTo>
                    <a:lnTo>
                      <a:pt x="164" y="16"/>
                    </a:lnTo>
                    <a:lnTo>
                      <a:pt x="144" y="21"/>
                    </a:lnTo>
                    <a:lnTo>
                      <a:pt x="124" y="27"/>
                    </a:lnTo>
                    <a:lnTo>
                      <a:pt x="101" y="33"/>
                    </a:lnTo>
                    <a:lnTo>
                      <a:pt x="81" y="39"/>
                    </a:lnTo>
                    <a:lnTo>
                      <a:pt x="61" y="46"/>
                    </a:lnTo>
                    <a:lnTo>
                      <a:pt x="41" y="54"/>
                    </a:lnTo>
                    <a:lnTo>
                      <a:pt x="27" y="71"/>
                    </a:lnTo>
                    <a:lnTo>
                      <a:pt x="12" y="88"/>
                    </a:lnTo>
                    <a:lnTo>
                      <a:pt x="0" y="106"/>
                    </a:lnTo>
                    <a:lnTo>
                      <a:pt x="144" y="308"/>
                    </a:lnTo>
                    <a:lnTo>
                      <a:pt x="162" y="313"/>
                    </a:lnTo>
                    <a:close/>
                    <a:moveTo>
                      <a:pt x="283" y="245"/>
                    </a:moveTo>
                    <a:lnTo>
                      <a:pt x="269" y="248"/>
                    </a:lnTo>
                    <a:lnTo>
                      <a:pt x="255" y="253"/>
                    </a:lnTo>
                    <a:lnTo>
                      <a:pt x="241" y="256"/>
                    </a:lnTo>
                    <a:lnTo>
                      <a:pt x="227" y="261"/>
                    </a:lnTo>
                    <a:lnTo>
                      <a:pt x="213" y="264"/>
                    </a:lnTo>
                    <a:lnTo>
                      <a:pt x="198" y="268"/>
                    </a:lnTo>
                    <a:lnTo>
                      <a:pt x="97" y="87"/>
                    </a:lnTo>
                    <a:lnTo>
                      <a:pt x="116" y="81"/>
                    </a:lnTo>
                    <a:lnTo>
                      <a:pt x="136" y="74"/>
                    </a:lnTo>
                    <a:lnTo>
                      <a:pt x="154" y="69"/>
                    </a:lnTo>
                    <a:lnTo>
                      <a:pt x="172" y="63"/>
                    </a:lnTo>
                    <a:lnTo>
                      <a:pt x="192" y="58"/>
                    </a:lnTo>
                    <a:lnTo>
                      <a:pt x="211" y="54"/>
                    </a:lnTo>
                    <a:lnTo>
                      <a:pt x="283" y="245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3" name="Freeform 18"/>
              <p:cNvSpPr>
                <a:spLocks noEditPoints="1"/>
              </p:cNvSpPr>
              <p:nvPr/>
            </p:nvSpPr>
            <p:spPr bwMode="auto">
              <a:xfrm>
                <a:off x="4690" y="396"/>
                <a:ext cx="325" cy="319"/>
              </a:xfrm>
              <a:custGeom>
                <a:gdLst>
                  <a:gd name="T0" fmla="*/ 25 w 326"/>
                  <a:gd name="T1" fmla="*/ 297 h 319"/>
                  <a:gd name="T2" fmla="*/ 57 w 326"/>
                  <a:gd name="T3" fmla="*/ 295 h 319"/>
                  <a:gd name="T4" fmla="*/ 89 w 326"/>
                  <a:gd name="T5" fmla="*/ 293 h 319"/>
                  <a:gd name="T6" fmla="*/ 120 w 326"/>
                  <a:gd name="T7" fmla="*/ 293 h 319"/>
                  <a:gd name="T8" fmla="*/ 138 w 326"/>
                  <a:gd name="T9" fmla="*/ 246 h 319"/>
                  <a:gd name="T10" fmla="*/ 112 w 326"/>
                  <a:gd name="T11" fmla="*/ 246 h 319"/>
                  <a:gd name="T12" fmla="*/ 108 w 326"/>
                  <a:gd name="T13" fmla="*/ 226 h 319"/>
                  <a:gd name="T14" fmla="*/ 140 w 326"/>
                  <a:gd name="T15" fmla="*/ 227 h 319"/>
                  <a:gd name="T16" fmla="*/ 168 w 326"/>
                  <a:gd name="T17" fmla="*/ 229 h 319"/>
                  <a:gd name="T18" fmla="*/ 200 w 326"/>
                  <a:gd name="T19" fmla="*/ 230 h 319"/>
                  <a:gd name="T20" fmla="*/ 221 w 326"/>
                  <a:gd name="T21" fmla="*/ 252 h 319"/>
                  <a:gd name="T22" fmla="*/ 184 w 326"/>
                  <a:gd name="T23" fmla="*/ 249 h 319"/>
                  <a:gd name="T24" fmla="*/ 192 w 326"/>
                  <a:gd name="T25" fmla="*/ 298 h 319"/>
                  <a:gd name="T26" fmla="*/ 221 w 326"/>
                  <a:gd name="T27" fmla="*/ 301 h 319"/>
                  <a:gd name="T28" fmla="*/ 249 w 326"/>
                  <a:gd name="T29" fmla="*/ 306 h 319"/>
                  <a:gd name="T30" fmla="*/ 277 w 326"/>
                  <a:gd name="T31" fmla="*/ 312 h 319"/>
                  <a:gd name="T32" fmla="*/ 306 w 326"/>
                  <a:gd name="T33" fmla="*/ 319 h 319"/>
                  <a:gd name="T34" fmla="*/ 306 w 326"/>
                  <a:gd name="T35" fmla="*/ 268 h 319"/>
                  <a:gd name="T36" fmla="*/ 285 w 326"/>
                  <a:gd name="T37" fmla="*/ 221 h 319"/>
                  <a:gd name="T38" fmla="*/ 269 w 326"/>
                  <a:gd name="T39" fmla="*/ 136 h 319"/>
                  <a:gd name="T40" fmla="*/ 247 w 326"/>
                  <a:gd name="T41" fmla="*/ 47 h 319"/>
                  <a:gd name="T42" fmla="*/ 207 w 326"/>
                  <a:gd name="T43" fmla="*/ 3 h 319"/>
                  <a:gd name="T44" fmla="*/ 162 w 326"/>
                  <a:gd name="T45" fmla="*/ 0 h 319"/>
                  <a:gd name="T46" fmla="*/ 116 w 326"/>
                  <a:gd name="T47" fmla="*/ 39 h 319"/>
                  <a:gd name="T48" fmla="*/ 75 w 326"/>
                  <a:gd name="T49" fmla="*/ 123 h 319"/>
                  <a:gd name="T50" fmla="*/ 43 w 326"/>
                  <a:gd name="T51" fmla="*/ 207 h 319"/>
                  <a:gd name="T52" fmla="*/ 17 w 326"/>
                  <a:gd name="T53" fmla="*/ 249 h 319"/>
                  <a:gd name="T54" fmla="*/ 8 w 326"/>
                  <a:gd name="T55" fmla="*/ 298 h 319"/>
                  <a:gd name="T56" fmla="*/ 205 w 326"/>
                  <a:gd name="T57" fmla="*/ 183 h 319"/>
                  <a:gd name="T58" fmla="*/ 166 w 326"/>
                  <a:gd name="T59" fmla="*/ 180 h 319"/>
                  <a:gd name="T60" fmla="*/ 130 w 326"/>
                  <a:gd name="T61" fmla="*/ 178 h 319"/>
                  <a:gd name="T62" fmla="*/ 176 w 326"/>
                  <a:gd name="T63" fmla="*/ 91 h 31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26" h="319">
                    <a:moveTo>
                      <a:pt x="8" y="298"/>
                    </a:moveTo>
                    <a:lnTo>
                      <a:pt x="25" y="297"/>
                    </a:lnTo>
                    <a:lnTo>
                      <a:pt x="41" y="297"/>
                    </a:lnTo>
                    <a:lnTo>
                      <a:pt x="57" y="295"/>
                    </a:lnTo>
                    <a:lnTo>
                      <a:pt x="73" y="295"/>
                    </a:lnTo>
                    <a:lnTo>
                      <a:pt x="89" y="293"/>
                    </a:lnTo>
                    <a:lnTo>
                      <a:pt x="103" y="293"/>
                    </a:lnTo>
                    <a:lnTo>
                      <a:pt x="120" y="293"/>
                    </a:lnTo>
                    <a:lnTo>
                      <a:pt x="136" y="295"/>
                    </a:lnTo>
                    <a:lnTo>
                      <a:pt x="138" y="246"/>
                    </a:lnTo>
                    <a:lnTo>
                      <a:pt x="126" y="246"/>
                    </a:lnTo>
                    <a:lnTo>
                      <a:pt x="112" y="246"/>
                    </a:lnTo>
                    <a:lnTo>
                      <a:pt x="101" y="246"/>
                    </a:lnTo>
                    <a:lnTo>
                      <a:pt x="108" y="226"/>
                    </a:lnTo>
                    <a:lnTo>
                      <a:pt x="124" y="226"/>
                    </a:lnTo>
                    <a:lnTo>
                      <a:pt x="140" y="227"/>
                    </a:lnTo>
                    <a:lnTo>
                      <a:pt x="156" y="227"/>
                    </a:lnTo>
                    <a:lnTo>
                      <a:pt x="170" y="229"/>
                    </a:lnTo>
                    <a:lnTo>
                      <a:pt x="186" y="229"/>
                    </a:lnTo>
                    <a:lnTo>
                      <a:pt x="202" y="230"/>
                    </a:lnTo>
                    <a:lnTo>
                      <a:pt x="219" y="232"/>
                    </a:lnTo>
                    <a:lnTo>
                      <a:pt x="223" y="252"/>
                    </a:lnTo>
                    <a:lnTo>
                      <a:pt x="205" y="251"/>
                    </a:lnTo>
                    <a:lnTo>
                      <a:pt x="186" y="249"/>
                    </a:lnTo>
                    <a:lnTo>
                      <a:pt x="180" y="297"/>
                    </a:lnTo>
                    <a:lnTo>
                      <a:pt x="194" y="298"/>
                    </a:lnTo>
                    <a:lnTo>
                      <a:pt x="209" y="300"/>
                    </a:lnTo>
                    <a:lnTo>
                      <a:pt x="223" y="301"/>
                    </a:lnTo>
                    <a:lnTo>
                      <a:pt x="237" y="305"/>
                    </a:lnTo>
                    <a:lnTo>
                      <a:pt x="251" y="306"/>
                    </a:lnTo>
                    <a:lnTo>
                      <a:pt x="265" y="309"/>
                    </a:lnTo>
                    <a:lnTo>
                      <a:pt x="279" y="312"/>
                    </a:lnTo>
                    <a:lnTo>
                      <a:pt x="293" y="314"/>
                    </a:lnTo>
                    <a:lnTo>
                      <a:pt x="308" y="319"/>
                    </a:lnTo>
                    <a:lnTo>
                      <a:pt x="326" y="271"/>
                    </a:lnTo>
                    <a:lnTo>
                      <a:pt x="308" y="268"/>
                    </a:lnTo>
                    <a:lnTo>
                      <a:pt x="291" y="265"/>
                    </a:lnTo>
                    <a:lnTo>
                      <a:pt x="287" y="221"/>
                    </a:lnTo>
                    <a:lnTo>
                      <a:pt x="281" y="178"/>
                    </a:lnTo>
                    <a:lnTo>
                      <a:pt x="271" y="136"/>
                    </a:lnTo>
                    <a:lnTo>
                      <a:pt x="261" y="91"/>
                    </a:lnTo>
                    <a:lnTo>
                      <a:pt x="249" y="47"/>
                    </a:lnTo>
                    <a:lnTo>
                      <a:pt x="233" y="4"/>
                    </a:lnTo>
                    <a:lnTo>
                      <a:pt x="209" y="3"/>
                    </a:lnTo>
                    <a:lnTo>
                      <a:pt x="186" y="1"/>
                    </a:lnTo>
                    <a:lnTo>
                      <a:pt x="162" y="0"/>
                    </a:lnTo>
                    <a:lnTo>
                      <a:pt x="140" y="0"/>
                    </a:lnTo>
                    <a:lnTo>
                      <a:pt x="116" y="39"/>
                    </a:lnTo>
                    <a:lnTo>
                      <a:pt x="95" y="80"/>
                    </a:lnTo>
                    <a:lnTo>
                      <a:pt x="75" y="123"/>
                    </a:lnTo>
                    <a:lnTo>
                      <a:pt x="59" y="164"/>
                    </a:lnTo>
                    <a:lnTo>
                      <a:pt x="43" y="207"/>
                    </a:lnTo>
                    <a:lnTo>
                      <a:pt x="31" y="249"/>
                    </a:lnTo>
                    <a:lnTo>
                      <a:pt x="17" y="249"/>
                    </a:lnTo>
                    <a:lnTo>
                      <a:pt x="0" y="251"/>
                    </a:lnTo>
                    <a:lnTo>
                      <a:pt x="8" y="298"/>
                    </a:lnTo>
                    <a:close/>
                    <a:moveTo>
                      <a:pt x="194" y="137"/>
                    </a:moveTo>
                    <a:lnTo>
                      <a:pt x="207" y="183"/>
                    </a:lnTo>
                    <a:lnTo>
                      <a:pt x="188" y="181"/>
                    </a:lnTo>
                    <a:lnTo>
                      <a:pt x="168" y="180"/>
                    </a:lnTo>
                    <a:lnTo>
                      <a:pt x="148" y="180"/>
                    </a:lnTo>
                    <a:lnTo>
                      <a:pt x="130" y="178"/>
                    </a:lnTo>
                    <a:lnTo>
                      <a:pt x="152" y="134"/>
                    </a:lnTo>
                    <a:lnTo>
                      <a:pt x="178" y="91"/>
                    </a:lnTo>
                    <a:lnTo>
                      <a:pt x="194" y="137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4" name="Freeform 19"/>
              <p:cNvSpPr/>
              <p:nvPr/>
            </p:nvSpPr>
            <p:spPr bwMode="auto">
              <a:xfrm>
                <a:off x="5034" y="446"/>
                <a:ext cx="307" cy="375"/>
              </a:xfrm>
              <a:custGeom>
                <a:gdLst>
                  <a:gd name="T0" fmla="*/ 131 w 307"/>
                  <a:gd name="T1" fmla="*/ 0 h 375"/>
                  <a:gd name="T2" fmla="*/ 154 w 307"/>
                  <a:gd name="T3" fmla="*/ 7 h 375"/>
                  <a:gd name="T4" fmla="*/ 176 w 307"/>
                  <a:gd name="T5" fmla="*/ 14 h 375"/>
                  <a:gd name="T6" fmla="*/ 198 w 307"/>
                  <a:gd name="T7" fmla="*/ 22 h 375"/>
                  <a:gd name="T8" fmla="*/ 220 w 307"/>
                  <a:gd name="T9" fmla="*/ 30 h 375"/>
                  <a:gd name="T10" fmla="*/ 242 w 307"/>
                  <a:gd name="T11" fmla="*/ 38 h 375"/>
                  <a:gd name="T12" fmla="*/ 265 w 307"/>
                  <a:gd name="T13" fmla="*/ 48 h 375"/>
                  <a:gd name="T14" fmla="*/ 287 w 307"/>
                  <a:gd name="T15" fmla="*/ 57 h 375"/>
                  <a:gd name="T16" fmla="*/ 307 w 307"/>
                  <a:gd name="T17" fmla="*/ 67 h 375"/>
                  <a:gd name="T18" fmla="*/ 277 w 307"/>
                  <a:gd name="T19" fmla="*/ 108 h 375"/>
                  <a:gd name="T20" fmla="*/ 257 w 307"/>
                  <a:gd name="T21" fmla="*/ 100 h 375"/>
                  <a:gd name="T22" fmla="*/ 236 w 307"/>
                  <a:gd name="T23" fmla="*/ 90 h 375"/>
                  <a:gd name="T24" fmla="*/ 117 w 307"/>
                  <a:gd name="T25" fmla="*/ 266 h 375"/>
                  <a:gd name="T26" fmla="*/ 129 w 307"/>
                  <a:gd name="T27" fmla="*/ 272 h 375"/>
                  <a:gd name="T28" fmla="*/ 143 w 307"/>
                  <a:gd name="T29" fmla="*/ 278 h 375"/>
                  <a:gd name="T30" fmla="*/ 156 w 307"/>
                  <a:gd name="T31" fmla="*/ 283 h 375"/>
                  <a:gd name="T32" fmla="*/ 170 w 307"/>
                  <a:gd name="T33" fmla="*/ 289 h 375"/>
                  <a:gd name="T34" fmla="*/ 182 w 307"/>
                  <a:gd name="T35" fmla="*/ 297 h 375"/>
                  <a:gd name="T36" fmla="*/ 194 w 307"/>
                  <a:gd name="T37" fmla="*/ 303 h 375"/>
                  <a:gd name="T38" fmla="*/ 244 w 307"/>
                  <a:gd name="T39" fmla="*/ 247 h 375"/>
                  <a:gd name="T40" fmla="*/ 257 w 307"/>
                  <a:gd name="T41" fmla="*/ 255 h 375"/>
                  <a:gd name="T42" fmla="*/ 271 w 307"/>
                  <a:gd name="T43" fmla="*/ 262 h 375"/>
                  <a:gd name="T44" fmla="*/ 283 w 307"/>
                  <a:gd name="T45" fmla="*/ 270 h 375"/>
                  <a:gd name="T46" fmla="*/ 295 w 307"/>
                  <a:gd name="T47" fmla="*/ 278 h 375"/>
                  <a:gd name="T48" fmla="*/ 307 w 307"/>
                  <a:gd name="T49" fmla="*/ 286 h 375"/>
                  <a:gd name="T50" fmla="*/ 210 w 307"/>
                  <a:gd name="T51" fmla="*/ 375 h 375"/>
                  <a:gd name="T52" fmla="*/ 198 w 307"/>
                  <a:gd name="T53" fmla="*/ 367 h 375"/>
                  <a:gd name="T54" fmla="*/ 188 w 307"/>
                  <a:gd name="T55" fmla="*/ 359 h 375"/>
                  <a:gd name="T56" fmla="*/ 174 w 307"/>
                  <a:gd name="T57" fmla="*/ 352 h 375"/>
                  <a:gd name="T58" fmla="*/ 162 w 307"/>
                  <a:gd name="T59" fmla="*/ 345 h 375"/>
                  <a:gd name="T60" fmla="*/ 149 w 307"/>
                  <a:gd name="T61" fmla="*/ 338 h 375"/>
                  <a:gd name="T62" fmla="*/ 137 w 307"/>
                  <a:gd name="T63" fmla="*/ 332 h 375"/>
                  <a:gd name="T64" fmla="*/ 123 w 307"/>
                  <a:gd name="T65" fmla="*/ 324 h 375"/>
                  <a:gd name="T66" fmla="*/ 111 w 307"/>
                  <a:gd name="T67" fmla="*/ 319 h 375"/>
                  <a:gd name="T68" fmla="*/ 97 w 307"/>
                  <a:gd name="T69" fmla="*/ 313 h 375"/>
                  <a:gd name="T70" fmla="*/ 85 w 307"/>
                  <a:gd name="T71" fmla="*/ 307 h 375"/>
                  <a:gd name="T72" fmla="*/ 71 w 307"/>
                  <a:gd name="T73" fmla="*/ 302 h 375"/>
                  <a:gd name="T74" fmla="*/ 57 w 307"/>
                  <a:gd name="T75" fmla="*/ 296 h 375"/>
                  <a:gd name="T76" fmla="*/ 42 w 307"/>
                  <a:gd name="T77" fmla="*/ 291 h 375"/>
                  <a:gd name="T78" fmla="*/ 28 w 307"/>
                  <a:gd name="T79" fmla="*/ 286 h 375"/>
                  <a:gd name="T80" fmla="*/ 14 w 307"/>
                  <a:gd name="T81" fmla="*/ 281 h 375"/>
                  <a:gd name="T82" fmla="*/ 0 w 307"/>
                  <a:gd name="T83" fmla="*/ 278 h 375"/>
                  <a:gd name="T84" fmla="*/ 20 w 307"/>
                  <a:gd name="T85" fmla="*/ 232 h 375"/>
                  <a:gd name="T86" fmla="*/ 36 w 307"/>
                  <a:gd name="T87" fmla="*/ 237 h 375"/>
                  <a:gd name="T88" fmla="*/ 52 w 307"/>
                  <a:gd name="T89" fmla="*/ 242 h 375"/>
                  <a:gd name="T90" fmla="*/ 149 w 307"/>
                  <a:gd name="T91" fmla="*/ 59 h 375"/>
                  <a:gd name="T92" fmla="*/ 129 w 307"/>
                  <a:gd name="T93" fmla="*/ 52 h 375"/>
                  <a:gd name="T94" fmla="*/ 109 w 307"/>
                  <a:gd name="T95" fmla="*/ 46 h 375"/>
                  <a:gd name="T96" fmla="*/ 131 w 307"/>
                  <a:gd name="T97" fmla="*/ 0 h 3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07" h="375">
                    <a:moveTo>
                      <a:pt x="131" y="0"/>
                    </a:moveTo>
                    <a:lnTo>
                      <a:pt x="154" y="7"/>
                    </a:lnTo>
                    <a:lnTo>
                      <a:pt x="176" y="14"/>
                    </a:lnTo>
                    <a:lnTo>
                      <a:pt x="198" y="22"/>
                    </a:lnTo>
                    <a:lnTo>
                      <a:pt x="220" y="30"/>
                    </a:lnTo>
                    <a:lnTo>
                      <a:pt x="242" y="38"/>
                    </a:lnTo>
                    <a:lnTo>
                      <a:pt x="265" y="48"/>
                    </a:lnTo>
                    <a:lnTo>
                      <a:pt x="287" y="57"/>
                    </a:lnTo>
                    <a:lnTo>
                      <a:pt x="307" y="67"/>
                    </a:lnTo>
                    <a:lnTo>
                      <a:pt x="277" y="108"/>
                    </a:lnTo>
                    <a:lnTo>
                      <a:pt x="257" y="100"/>
                    </a:lnTo>
                    <a:lnTo>
                      <a:pt x="236" y="90"/>
                    </a:lnTo>
                    <a:lnTo>
                      <a:pt x="117" y="266"/>
                    </a:lnTo>
                    <a:lnTo>
                      <a:pt x="129" y="272"/>
                    </a:lnTo>
                    <a:lnTo>
                      <a:pt x="143" y="278"/>
                    </a:lnTo>
                    <a:lnTo>
                      <a:pt x="156" y="283"/>
                    </a:lnTo>
                    <a:lnTo>
                      <a:pt x="170" y="289"/>
                    </a:lnTo>
                    <a:lnTo>
                      <a:pt x="182" y="297"/>
                    </a:lnTo>
                    <a:lnTo>
                      <a:pt x="194" y="303"/>
                    </a:lnTo>
                    <a:lnTo>
                      <a:pt x="244" y="247"/>
                    </a:lnTo>
                    <a:lnTo>
                      <a:pt x="257" y="255"/>
                    </a:lnTo>
                    <a:lnTo>
                      <a:pt x="271" y="262"/>
                    </a:lnTo>
                    <a:lnTo>
                      <a:pt x="283" y="270"/>
                    </a:lnTo>
                    <a:lnTo>
                      <a:pt x="295" y="278"/>
                    </a:lnTo>
                    <a:lnTo>
                      <a:pt x="307" y="286"/>
                    </a:lnTo>
                    <a:lnTo>
                      <a:pt x="210" y="375"/>
                    </a:lnTo>
                    <a:lnTo>
                      <a:pt x="198" y="367"/>
                    </a:lnTo>
                    <a:lnTo>
                      <a:pt x="188" y="359"/>
                    </a:lnTo>
                    <a:lnTo>
                      <a:pt x="174" y="352"/>
                    </a:lnTo>
                    <a:lnTo>
                      <a:pt x="162" y="345"/>
                    </a:lnTo>
                    <a:lnTo>
                      <a:pt x="149" y="338"/>
                    </a:lnTo>
                    <a:lnTo>
                      <a:pt x="137" y="332"/>
                    </a:lnTo>
                    <a:lnTo>
                      <a:pt x="123" y="324"/>
                    </a:lnTo>
                    <a:lnTo>
                      <a:pt x="111" y="319"/>
                    </a:lnTo>
                    <a:lnTo>
                      <a:pt x="97" y="313"/>
                    </a:lnTo>
                    <a:lnTo>
                      <a:pt x="85" y="307"/>
                    </a:lnTo>
                    <a:lnTo>
                      <a:pt x="71" y="302"/>
                    </a:lnTo>
                    <a:lnTo>
                      <a:pt x="57" y="296"/>
                    </a:lnTo>
                    <a:lnTo>
                      <a:pt x="42" y="291"/>
                    </a:lnTo>
                    <a:lnTo>
                      <a:pt x="28" y="286"/>
                    </a:lnTo>
                    <a:lnTo>
                      <a:pt x="14" y="281"/>
                    </a:lnTo>
                    <a:lnTo>
                      <a:pt x="0" y="278"/>
                    </a:lnTo>
                    <a:lnTo>
                      <a:pt x="20" y="232"/>
                    </a:lnTo>
                    <a:lnTo>
                      <a:pt x="36" y="237"/>
                    </a:lnTo>
                    <a:lnTo>
                      <a:pt x="52" y="242"/>
                    </a:lnTo>
                    <a:lnTo>
                      <a:pt x="149" y="59"/>
                    </a:lnTo>
                    <a:lnTo>
                      <a:pt x="129" y="52"/>
                    </a:lnTo>
                    <a:lnTo>
                      <a:pt x="109" y="46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  <p:sp>
            <p:nvSpPr>
              <p:cNvPr id="4115" name="Freeform 20"/>
              <p:cNvSpPr>
                <a:spLocks noEditPoints="1"/>
              </p:cNvSpPr>
              <p:nvPr/>
            </p:nvSpPr>
            <p:spPr bwMode="auto">
              <a:xfrm>
                <a:off x="5272" y="620"/>
                <a:ext cx="340" cy="257"/>
              </a:xfrm>
              <a:custGeom>
                <a:gdLst>
                  <a:gd name="T0" fmla="*/ 162 w 340"/>
                  <a:gd name="T1" fmla="*/ 90 h 257"/>
                  <a:gd name="T2" fmla="*/ 69 w 340"/>
                  <a:gd name="T3" fmla="*/ 178 h 257"/>
                  <a:gd name="T4" fmla="*/ 81 w 340"/>
                  <a:gd name="T5" fmla="*/ 188 h 257"/>
                  <a:gd name="T6" fmla="*/ 91 w 340"/>
                  <a:gd name="T7" fmla="*/ 196 h 257"/>
                  <a:gd name="T8" fmla="*/ 101 w 340"/>
                  <a:gd name="T9" fmla="*/ 205 h 257"/>
                  <a:gd name="T10" fmla="*/ 219 w 340"/>
                  <a:gd name="T11" fmla="*/ 137 h 257"/>
                  <a:gd name="T12" fmla="*/ 340 w 340"/>
                  <a:gd name="T13" fmla="*/ 71 h 257"/>
                  <a:gd name="T14" fmla="*/ 326 w 340"/>
                  <a:gd name="T15" fmla="*/ 58 h 257"/>
                  <a:gd name="T16" fmla="*/ 312 w 340"/>
                  <a:gd name="T17" fmla="*/ 47 h 257"/>
                  <a:gd name="T18" fmla="*/ 297 w 340"/>
                  <a:gd name="T19" fmla="*/ 35 h 257"/>
                  <a:gd name="T20" fmla="*/ 283 w 340"/>
                  <a:gd name="T21" fmla="*/ 24 h 257"/>
                  <a:gd name="T22" fmla="*/ 269 w 340"/>
                  <a:gd name="T23" fmla="*/ 11 h 257"/>
                  <a:gd name="T24" fmla="*/ 253 w 340"/>
                  <a:gd name="T25" fmla="*/ 0 h 257"/>
                  <a:gd name="T26" fmla="*/ 162 w 340"/>
                  <a:gd name="T27" fmla="*/ 90 h 257"/>
                  <a:gd name="T28" fmla="*/ 0 w 340"/>
                  <a:gd name="T29" fmla="*/ 219 h 257"/>
                  <a:gd name="T30" fmla="*/ 10 w 340"/>
                  <a:gd name="T31" fmla="*/ 227 h 257"/>
                  <a:gd name="T32" fmla="*/ 19 w 340"/>
                  <a:gd name="T33" fmla="*/ 235 h 257"/>
                  <a:gd name="T34" fmla="*/ 29 w 340"/>
                  <a:gd name="T35" fmla="*/ 242 h 257"/>
                  <a:gd name="T36" fmla="*/ 37 w 340"/>
                  <a:gd name="T37" fmla="*/ 249 h 257"/>
                  <a:gd name="T38" fmla="*/ 47 w 340"/>
                  <a:gd name="T39" fmla="*/ 257 h 257"/>
                  <a:gd name="T40" fmla="*/ 93 w 340"/>
                  <a:gd name="T41" fmla="*/ 226 h 257"/>
                  <a:gd name="T42" fmla="*/ 83 w 340"/>
                  <a:gd name="T43" fmla="*/ 218 h 257"/>
                  <a:gd name="T44" fmla="*/ 73 w 340"/>
                  <a:gd name="T45" fmla="*/ 208 h 257"/>
                  <a:gd name="T46" fmla="*/ 63 w 340"/>
                  <a:gd name="T47" fmla="*/ 201 h 257"/>
                  <a:gd name="T48" fmla="*/ 53 w 340"/>
                  <a:gd name="T49" fmla="*/ 193 h 257"/>
                  <a:gd name="T50" fmla="*/ 43 w 340"/>
                  <a:gd name="T51" fmla="*/ 185 h 257"/>
                  <a:gd name="T52" fmla="*/ 0 w 340"/>
                  <a:gd name="T53" fmla="*/ 219 h 25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40" h="257">
                    <a:moveTo>
                      <a:pt x="162" y="90"/>
                    </a:moveTo>
                    <a:lnTo>
                      <a:pt x="69" y="178"/>
                    </a:lnTo>
                    <a:lnTo>
                      <a:pt x="81" y="188"/>
                    </a:lnTo>
                    <a:lnTo>
                      <a:pt x="91" y="196"/>
                    </a:lnTo>
                    <a:lnTo>
                      <a:pt x="101" y="205"/>
                    </a:lnTo>
                    <a:lnTo>
                      <a:pt x="219" y="137"/>
                    </a:lnTo>
                    <a:lnTo>
                      <a:pt x="340" y="71"/>
                    </a:lnTo>
                    <a:lnTo>
                      <a:pt x="326" y="58"/>
                    </a:lnTo>
                    <a:lnTo>
                      <a:pt x="312" y="47"/>
                    </a:lnTo>
                    <a:lnTo>
                      <a:pt x="297" y="35"/>
                    </a:lnTo>
                    <a:lnTo>
                      <a:pt x="283" y="24"/>
                    </a:lnTo>
                    <a:lnTo>
                      <a:pt x="269" y="11"/>
                    </a:lnTo>
                    <a:lnTo>
                      <a:pt x="253" y="0"/>
                    </a:lnTo>
                    <a:lnTo>
                      <a:pt x="162" y="90"/>
                    </a:lnTo>
                    <a:close/>
                    <a:moveTo>
                      <a:pt x="0" y="219"/>
                    </a:moveTo>
                    <a:lnTo>
                      <a:pt x="10" y="227"/>
                    </a:lnTo>
                    <a:lnTo>
                      <a:pt x="19" y="235"/>
                    </a:lnTo>
                    <a:lnTo>
                      <a:pt x="29" y="242"/>
                    </a:lnTo>
                    <a:lnTo>
                      <a:pt x="37" y="249"/>
                    </a:lnTo>
                    <a:lnTo>
                      <a:pt x="47" y="257"/>
                    </a:lnTo>
                    <a:lnTo>
                      <a:pt x="93" y="226"/>
                    </a:lnTo>
                    <a:lnTo>
                      <a:pt x="83" y="218"/>
                    </a:lnTo>
                    <a:lnTo>
                      <a:pt x="73" y="208"/>
                    </a:lnTo>
                    <a:lnTo>
                      <a:pt x="63" y="201"/>
                    </a:lnTo>
                    <a:lnTo>
                      <a:pt x="53" y="193"/>
                    </a:lnTo>
                    <a:lnTo>
                      <a:pt x="43" y="185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bg1"/>
              </a:solidFill>
              <a:ln w="28575" cmpd="sng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104" name="AutoShape 22">
            <a:hlinkClick action="ppaction://hlinkshowjump?jump=endshow" highlightClick="1"/>
          </p:cNvPr>
          <p:cNvSpPr>
            <a:spLocks noChangeArrowheads="1"/>
          </p:cNvSpPr>
          <p:nvPr/>
        </p:nvSpPr>
        <p:spPr bwMode="auto">
          <a:xfrm>
            <a:off x="7668964" y="5111631"/>
            <a:ext cx="1079500" cy="463098"/>
          </a:xfrm>
          <a:prstGeom prst="actionButtonBlank">
            <a:avLst/>
          </a:prstGeom>
          <a:solidFill>
            <a:srgbClr val="66FF33"/>
          </a:solidFill>
          <a:ln w="38100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s-ES_tradnl" altLang="es-E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EXIT</a:t>
            </a:r>
            <a:endParaRPr lang="es-ES" altLang="es-E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 rot="-470647">
            <a:off x="2236225" y="2023650"/>
            <a:ext cx="2989372" cy="191110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8" descr="portero_esperando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18186" y="2229836"/>
            <a:ext cx="1717910" cy="1800151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11" descr="goal-keeper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 rot="-1062549">
            <a:off x="3685899" y="1911022"/>
            <a:ext cx="2891836" cy="1849106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2 Rectángulo redondeado"/>
          <p:cNvSpPr/>
          <p:nvPr/>
        </p:nvSpPr>
        <p:spPr>
          <a:xfrm>
            <a:off x="676434" y="5929571"/>
            <a:ext cx="2338562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players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3297368" y="5929571"/>
            <a:ext cx="2563641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fans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6114734" y="5929571"/>
            <a:ext cx="2417706" cy="523765"/>
          </a:xfrm>
          <a:prstGeom prst="roundRect">
            <a:avLst/>
          </a:prstGeo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lin ang="16200000" scaled="1"/>
          </a:gradFill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linesmen</a:t>
            </a:r>
            <a:endParaRPr lang="es-E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971600" y="188640"/>
            <a:ext cx="7107294" cy="576064"/>
          </a:xfrm>
          <a:prstGeom prst="roundRect">
            <a:avLst/>
          </a:prstGeom>
          <a:pattFill prst="dkHorz">
            <a:fgClr>
              <a:schemeClr val="tx1"/>
            </a:fgClr>
            <a:bgClr>
              <a:schemeClr val="bg2">
                <a:lumMod val="50000"/>
              </a:schemeClr>
            </a:bgClr>
          </a:pattFill>
          <a:ln w="38100"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err="1">
                <a:solidFill>
                  <a:srgbClr val="FFFFFF"/>
                </a:solidFill>
              </a:rPr>
              <a:t>They cheer the team on the bleachers.</a:t>
            </a:r>
            <a:endParaRPr lang="es-ES" sz="2400" b="1">
              <a:solidFill>
                <a:srgbClr val="FFFFFF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08920"/>
            <a:ext cx="2102946" cy="2986793"/>
          </a:xfrm>
          <a:prstGeom prst="rect">
            <a:avLst/>
          </a:prstGeom>
        </p:spPr>
      </p:pic>
      <p:pic>
        <p:nvPicPr>
          <p:cNvPr id="35" name="3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22" y="2712187"/>
            <a:ext cx="2102946" cy="29855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8" name="Picture 6" descr="Soccerball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3707730" y="5157192"/>
            <a:ext cx="475333" cy="475333"/>
          </a:xfrm>
          <a:prstGeom prst="rect">
            <a:avLst/>
          </a:prstGeom>
          <a:noFill/>
          <a:effectLst/>
        </p:spPr>
      </p:pic>
      <p:pic>
        <p:nvPicPr>
          <p:cNvPr id="4118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1899900" y="10401300"/>
            <a:ext cx="368300" cy="266700"/>
          </a:xfrm>
          <a:prstGeom prst="cube">
            <a:avLst/>
          </a:prstGeom>
        </p:spPr>
      </p:pic>
    </p:spTree>
    <p:extLst>
      <p:ext uri="{BB962C8B-B14F-4D97-AF65-F5344CB8AC3E}">
        <p14:creationId xmlns:p14="http://schemas.microsoft.com/office/powerpoint/2010/main" val="27550328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2" name="vuvuzel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2 -0.00371 L 0.25746 -0.53172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3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7453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715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0371 L 0.25747 -0.53172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24966 -0.32847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go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694 L 0.25747 -0.53171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-2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747 -0.53171 L 0.50955 -0.86412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66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4" name="chanc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104" grpId="0"/>
      <p:bldP spid="3" grpId="2"/>
      <p:bldP spid="26" grpId="0"/>
      <p:bldP spid="2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103"/>
              <a:ext cx="5760" cy="3234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pic>
        <p:nvPicPr>
          <p:cNvPr id="1026" name="Picture 2" descr="http://api.wallab.ee/image/item-255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2" b="9901"/>
          <a:stretch>
            <a:fillRect/>
          </a:stretch>
        </p:blipFill>
        <p:spPr bwMode="auto">
          <a:xfrm>
            <a:off x="1171364" y="1224219"/>
            <a:ext cx="6801272" cy="54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ww.accucutcraft.com/media/catalog/product/cache/2/image/9df78eab33525d08d6e5fb8d27136e95/B/R/BR250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200" b="71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65" b="29985"/>
          <a:stretch>
            <a:fillRect/>
          </a:stretch>
        </p:blipFill>
        <p:spPr bwMode="auto">
          <a:xfrm>
            <a:off x="251520" y="682622"/>
            <a:ext cx="2492912" cy="108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1763688" y="393222"/>
            <a:ext cx="6563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</a:t>
            </a:r>
            <a:r>
              <a:rPr lang="es-ES_tradnl" sz="48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STADIUM</a:t>
            </a:r>
            <a:endParaRPr lang="es-ES" sz="240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408392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103"/>
              <a:ext cx="5760" cy="3234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pic>
        <p:nvPicPr>
          <p:cNvPr id="2" name="Picture 2" descr="http://www.incoperfil.com/UserFiles/image/Cubierta%20Curvada%20Simple_Estructura%20Grada%20Deportiva%20490_TXT%2002-01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082" r="100000">
                        <a14:foregroundMark x1="21837" y1="45380" x2="16327" y2="54891"/>
                        <a14:backgroundMark x1="97551" y1="46467" x2="63878" y2="99185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03193">
            <a:off x="10340" y="-196790"/>
            <a:ext cx="6387402" cy="479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fablesofadjacentreality.com/images/soccer_pitch2a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0" t="12904" r="1629" b="11910"/>
          <a:stretch>
            <a:fillRect/>
          </a:stretch>
        </p:blipFill>
        <p:spPr bwMode="auto">
          <a:xfrm rot="20776976">
            <a:off x="-169288" y="2983428"/>
            <a:ext cx="9397953" cy="30471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899592" y="18874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are the </a:t>
            </a:r>
            <a:r>
              <a:rPr lang="es-ES_tradnl" sz="48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BLEACHERS</a:t>
            </a:r>
            <a:endParaRPr lang="es-ES" sz="2400">
              <a:solidFill>
                <a:srgbClr val="00FFFF"/>
              </a:solidFill>
            </a:endParaRPr>
          </a:p>
        </p:txBody>
      </p:sp>
      <p:sp>
        <p:nvSpPr>
          <p:cNvPr id="3" name="2 Flecha derecha"/>
          <p:cNvSpPr/>
          <p:nvPr/>
        </p:nvSpPr>
        <p:spPr>
          <a:xfrm>
            <a:off x="1285834" y="2492896"/>
            <a:ext cx="1152128" cy="720080"/>
          </a:xfrm>
          <a:prstGeom prst="rightArrow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188333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1751013"/>
            <a:ext cx="9144000" cy="5133975"/>
          </a:xfrm>
          <a:prstGeom prst="rect">
            <a:avLst/>
          </a:prstGeom>
          <a:gradFill rotWithShape="1">
            <a:gsLst>
              <a:gs pos="0">
                <a:srgbClr val="009900"/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s-ES" altLang="es-ES">
              <a:solidFill>
                <a:srgbClr val="000000"/>
              </a:solidFill>
            </a:endParaRPr>
          </a:p>
        </p:txBody>
      </p:sp>
      <p:sp>
        <p:nvSpPr>
          <p:cNvPr id="4116" name="Rectangle 3"/>
          <p:cNvSpPr>
            <a:spLocks noChangeArrowheads="1"/>
          </p:cNvSpPr>
          <p:nvPr/>
        </p:nvSpPr>
        <p:spPr bwMode="auto">
          <a:xfrm>
            <a:off x="0" y="0"/>
            <a:ext cx="9144000" cy="2420888"/>
          </a:xfrm>
          <a:prstGeom prst="rect">
            <a:avLst/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s-ES" altLang="es-ES">
              <a:solidFill>
                <a:srgbClr val="0000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1865429" y="938969"/>
            <a:ext cx="5298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err="1"/>
              <a:t>This is the </a:t>
            </a:r>
            <a:r>
              <a:rPr lang="es-ES_tradnl" sz="48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PITCH</a:t>
            </a:r>
            <a:endParaRPr lang="es-ES" sz="2400">
              <a:solidFill>
                <a:srgbClr val="00FFFF"/>
              </a:solidFill>
            </a:endParaRPr>
          </a:p>
        </p:txBody>
      </p:sp>
      <p:pic>
        <p:nvPicPr>
          <p:cNvPr id="9218" name="Picture 2" descr="http://fablesofadjacentreality.com/images/soccer_pitch2a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0" t="12904" r="1629" b="11910"/>
          <a:stretch>
            <a:fillRect/>
          </a:stretch>
        </p:blipFill>
        <p:spPr bwMode="auto">
          <a:xfrm>
            <a:off x="179512" y="2794411"/>
            <a:ext cx="8820778" cy="30471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079683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cxnSp>
        <p:nvCxnSpPr>
          <p:cNvPr id="6" name="5 Conector recto"/>
          <p:cNvCxnSpPr/>
          <p:nvPr/>
        </p:nvCxnSpPr>
        <p:spPr>
          <a:xfrm>
            <a:off x="179512" y="260648"/>
            <a:ext cx="86409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>
            <a:off x="179512" y="6525344"/>
            <a:ext cx="864096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179512" y="260648"/>
            <a:ext cx="0" cy="62646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8820472" y="260648"/>
            <a:ext cx="0" cy="62646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Forma libre"/>
          <p:cNvSpPr/>
          <p:nvPr/>
        </p:nvSpPr>
        <p:spPr>
          <a:xfrm>
            <a:off x="190500" y="1790700"/>
            <a:ext cx="1536700" cy="3225800"/>
          </a:xfrm>
          <a:custGeom>
            <a:gdLst>
              <a:gd name="connsiteX0" fmla="*/ 0 w 1536700"/>
              <a:gd name="connsiteY0" fmla="*/ 0 h 3225800"/>
              <a:gd name="connsiteX1" fmla="*/ 1524000 w 1536700"/>
              <a:gd name="connsiteY1" fmla="*/ 12700 h 3225800"/>
              <a:gd name="connsiteX2" fmla="*/ 1536700 w 1536700"/>
              <a:gd name="connsiteY2" fmla="*/ 3225800 h 3225800"/>
              <a:gd name="connsiteX3" fmla="*/ 12700 w 1536700"/>
              <a:gd name="connsiteY3" fmla="*/ 3213100 h 3225800"/>
              <a:gd name="connsiteX4" fmla="*/ 0 w 1536700"/>
              <a:gd name="connsiteY4" fmla="*/ 3213100 h 3225800"/>
              <a:gd name="connsiteX5" fmla="*/ 25400 w 1536700"/>
              <a:gd name="connsiteY5" fmla="*/ 3213100 h 3225800"/>
              <a:gd name="connsiteX6" fmla="*/ 38100 w 1536700"/>
              <a:gd name="connsiteY6" fmla="*/ 3213100 h 3225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6700" h="3225800">
                <a:moveTo>
                  <a:pt x="0" y="0"/>
                </a:moveTo>
                <a:lnTo>
                  <a:pt x="1524000" y="12700"/>
                </a:lnTo>
                <a:cubicBezTo>
                  <a:pt x="1528233" y="1083733"/>
                  <a:pt x="1532467" y="2154767"/>
                  <a:pt x="1536700" y="3225800"/>
                </a:cubicBezTo>
                <a:lnTo>
                  <a:pt x="12700" y="3213100"/>
                </a:lnTo>
                <a:lnTo>
                  <a:pt x="0" y="3213100"/>
                </a:lnTo>
                <a:lnTo>
                  <a:pt x="25400" y="3213100"/>
                </a:lnTo>
                <a:lnTo>
                  <a:pt x="38100" y="3213100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Forma libre"/>
          <p:cNvSpPr/>
          <p:nvPr/>
        </p:nvSpPr>
        <p:spPr>
          <a:xfrm flipH="1">
            <a:off x="7164288" y="1780096"/>
            <a:ext cx="1656184" cy="3225800"/>
          </a:xfrm>
          <a:custGeom>
            <a:gdLst>
              <a:gd name="connsiteX0" fmla="*/ 0 w 1536700"/>
              <a:gd name="connsiteY0" fmla="*/ 0 h 3225800"/>
              <a:gd name="connsiteX1" fmla="*/ 1524000 w 1536700"/>
              <a:gd name="connsiteY1" fmla="*/ 12700 h 3225800"/>
              <a:gd name="connsiteX2" fmla="*/ 1536700 w 1536700"/>
              <a:gd name="connsiteY2" fmla="*/ 3225800 h 3225800"/>
              <a:gd name="connsiteX3" fmla="*/ 12700 w 1536700"/>
              <a:gd name="connsiteY3" fmla="*/ 3213100 h 3225800"/>
              <a:gd name="connsiteX4" fmla="*/ 0 w 1536700"/>
              <a:gd name="connsiteY4" fmla="*/ 3213100 h 3225800"/>
              <a:gd name="connsiteX5" fmla="*/ 25400 w 1536700"/>
              <a:gd name="connsiteY5" fmla="*/ 3213100 h 3225800"/>
              <a:gd name="connsiteX6" fmla="*/ 38100 w 1536700"/>
              <a:gd name="connsiteY6" fmla="*/ 3213100 h 3225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6700" h="3225800">
                <a:moveTo>
                  <a:pt x="0" y="0"/>
                </a:moveTo>
                <a:lnTo>
                  <a:pt x="1524000" y="12700"/>
                </a:lnTo>
                <a:cubicBezTo>
                  <a:pt x="1528233" y="1083733"/>
                  <a:pt x="1532467" y="2154767"/>
                  <a:pt x="1536700" y="3225800"/>
                </a:cubicBezTo>
                <a:lnTo>
                  <a:pt x="12700" y="3213100"/>
                </a:lnTo>
                <a:lnTo>
                  <a:pt x="0" y="3213100"/>
                </a:lnTo>
                <a:lnTo>
                  <a:pt x="25400" y="3213100"/>
                </a:lnTo>
                <a:lnTo>
                  <a:pt x="38100" y="3213100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27 Forma libre"/>
          <p:cNvSpPr/>
          <p:nvPr/>
        </p:nvSpPr>
        <p:spPr>
          <a:xfrm>
            <a:off x="205284" y="2628899"/>
            <a:ext cx="694308" cy="1567331"/>
          </a:xfrm>
          <a:custGeom>
            <a:gdLst>
              <a:gd name="connsiteX0" fmla="*/ 0 w 1536700"/>
              <a:gd name="connsiteY0" fmla="*/ 0 h 3225800"/>
              <a:gd name="connsiteX1" fmla="*/ 1524000 w 1536700"/>
              <a:gd name="connsiteY1" fmla="*/ 12700 h 3225800"/>
              <a:gd name="connsiteX2" fmla="*/ 1536700 w 1536700"/>
              <a:gd name="connsiteY2" fmla="*/ 3225800 h 3225800"/>
              <a:gd name="connsiteX3" fmla="*/ 12700 w 1536700"/>
              <a:gd name="connsiteY3" fmla="*/ 3213100 h 3225800"/>
              <a:gd name="connsiteX4" fmla="*/ 0 w 1536700"/>
              <a:gd name="connsiteY4" fmla="*/ 3213100 h 3225800"/>
              <a:gd name="connsiteX5" fmla="*/ 25400 w 1536700"/>
              <a:gd name="connsiteY5" fmla="*/ 3213100 h 3225800"/>
              <a:gd name="connsiteX6" fmla="*/ 38100 w 1536700"/>
              <a:gd name="connsiteY6" fmla="*/ 3213100 h 3225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6700" h="3225800">
                <a:moveTo>
                  <a:pt x="0" y="0"/>
                </a:moveTo>
                <a:lnTo>
                  <a:pt x="1524000" y="12700"/>
                </a:lnTo>
                <a:cubicBezTo>
                  <a:pt x="1528233" y="1083733"/>
                  <a:pt x="1532467" y="2154767"/>
                  <a:pt x="1536700" y="3225800"/>
                </a:cubicBezTo>
                <a:lnTo>
                  <a:pt x="12700" y="3213100"/>
                </a:lnTo>
                <a:lnTo>
                  <a:pt x="0" y="3213100"/>
                </a:lnTo>
                <a:lnTo>
                  <a:pt x="25400" y="3213100"/>
                </a:lnTo>
                <a:lnTo>
                  <a:pt x="38100" y="3213100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Forma libre"/>
          <p:cNvSpPr/>
          <p:nvPr/>
        </p:nvSpPr>
        <p:spPr>
          <a:xfrm flipH="1">
            <a:off x="7992380" y="2652061"/>
            <a:ext cx="783704" cy="1567331"/>
          </a:xfrm>
          <a:custGeom>
            <a:gdLst>
              <a:gd name="connsiteX0" fmla="*/ 0 w 1536700"/>
              <a:gd name="connsiteY0" fmla="*/ 0 h 3225800"/>
              <a:gd name="connsiteX1" fmla="*/ 1524000 w 1536700"/>
              <a:gd name="connsiteY1" fmla="*/ 12700 h 3225800"/>
              <a:gd name="connsiteX2" fmla="*/ 1536700 w 1536700"/>
              <a:gd name="connsiteY2" fmla="*/ 3225800 h 3225800"/>
              <a:gd name="connsiteX3" fmla="*/ 12700 w 1536700"/>
              <a:gd name="connsiteY3" fmla="*/ 3213100 h 3225800"/>
              <a:gd name="connsiteX4" fmla="*/ 0 w 1536700"/>
              <a:gd name="connsiteY4" fmla="*/ 3213100 h 3225800"/>
              <a:gd name="connsiteX5" fmla="*/ 25400 w 1536700"/>
              <a:gd name="connsiteY5" fmla="*/ 3213100 h 3225800"/>
              <a:gd name="connsiteX6" fmla="*/ 38100 w 1536700"/>
              <a:gd name="connsiteY6" fmla="*/ 3213100 h 3225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6700" h="3225800">
                <a:moveTo>
                  <a:pt x="0" y="0"/>
                </a:moveTo>
                <a:lnTo>
                  <a:pt x="1524000" y="12700"/>
                </a:lnTo>
                <a:cubicBezTo>
                  <a:pt x="1528233" y="1083733"/>
                  <a:pt x="1532467" y="2154767"/>
                  <a:pt x="1536700" y="3225800"/>
                </a:cubicBezTo>
                <a:lnTo>
                  <a:pt x="12700" y="3213100"/>
                </a:lnTo>
                <a:lnTo>
                  <a:pt x="0" y="3213100"/>
                </a:lnTo>
                <a:lnTo>
                  <a:pt x="25400" y="3213100"/>
                </a:lnTo>
                <a:lnTo>
                  <a:pt x="38100" y="3213100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0" name="29 Conector recto"/>
          <p:cNvCxnSpPr/>
          <p:nvPr/>
        </p:nvCxnSpPr>
        <p:spPr>
          <a:xfrm flipH="1">
            <a:off x="4522146" y="260648"/>
            <a:ext cx="0" cy="626469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Elipse"/>
          <p:cNvSpPr/>
          <p:nvPr/>
        </p:nvSpPr>
        <p:spPr>
          <a:xfrm>
            <a:off x="3260344" y="2106042"/>
            <a:ext cx="2523604" cy="252360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Elipse"/>
          <p:cNvSpPr/>
          <p:nvPr/>
        </p:nvSpPr>
        <p:spPr>
          <a:xfrm>
            <a:off x="4387111" y="3230938"/>
            <a:ext cx="270070" cy="27007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32 CuadroTexto"/>
          <p:cNvSpPr txBox="1"/>
          <p:nvPr/>
        </p:nvSpPr>
        <p:spPr>
          <a:xfrm>
            <a:off x="683568" y="188640"/>
            <a:ext cx="372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err="1"/>
              <a:t>This is the </a:t>
            </a:r>
            <a:r>
              <a:rPr lang="es-ES" sz="32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 line</a:t>
            </a:r>
          </a:p>
        </p:txBody>
      </p:sp>
      <p:sp>
        <p:nvSpPr>
          <p:cNvPr id="34" name="33 Rectángulo"/>
          <p:cNvSpPr/>
          <p:nvPr/>
        </p:nvSpPr>
        <p:spPr>
          <a:xfrm>
            <a:off x="251520" y="811451"/>
            <a:ext cx="34202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err="1"/>
              <a:t>This is the </a:t>
            </a:r>
            <a:r>
              <a:rPr lang="es-ES" sz="32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line</a:t>
            </a:r>
          </a:p>
        </p:txBody>
      </p:sp>
      <p:sp>
        <p:nvSpPr>
          <p:cNvPr id="35" name="34 Rectángulo"/>
          <p:cNvSpPr/>
          <p:nvPr/>
        </p:nvSpPr>
        <p:spPr>
          <a:xfrm>
            <a:off x="5796136" y="1556792"/>
            <a:ext cx="23152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3200" err="1"/>
              <a:t>This is the</a:t>
            </a:r>
            <a:endParaRPr lang="es-ES" sz="3200"/>
          </a:p>
          <a:p>
            <a:pPr algn="ctr"/>
            <a:r>
              <a:rPr lang="es-ES" sz="32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penalty area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4579274" y="5074503"/>
            <a:ext cx="22322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the</a:t>
            </a:r>
            <a:endParaRPr lang="es-ES" sz="3200"/>
          </a:p>
          <a:p>
            <a:pPr algn="ctr"/>
            <a:r>
              <a:rPr lang="es-ES" sz="32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halfway line</a:t>
            </a:r>
          </a:p>
        </p:txBody>
      </p:sp>
      <p:sp>
        <p:nvSpPr>
          <p:cNvPr id="38" name="37 Rectángulo"/>
          <p:cNvSpPr/>
          <p:nvPr/>
        </p:nvSpPr>
        <p:spPr>
          <a:xfrm>
            <a:off x="3419872" y="2636912"/>
            <a:ext cx="22543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3200" err="1"/>
              <a:t>This is the</a:t>
            </a:r>
            <a:endParaRPr lang="es-ES" sz="3200"/>
          </a:p>
          <a:p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centre circle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38 Forma libre"/>
          <p:cNvSpPr/>
          <p:nvPr/>
        </p:nvSpPr>
        <p:spPr>
          <a:xfrm>
            <a:off x="8496300" y="6210300"/>
            <a:ext cx="279400" cy="330200"/>
          </a:xfrm>
          <a:custGeom>
            <a:gdLst>
              <a:gd name="connsiteX0" fmla="*/ 279400 w 279400"/>
              <a:gd name="connsiteY0" fmla="*/ 0 h 330200"/>
              <a:gd name="connsiteX1" fmla="*/ 114300 w 279400"/>
              <a:gd name="connsiteY1" fmla="*/ 50800 h 330200"/>
              <a:gd name="connsiteX2" fmla="*/ 25400 w 279400"/>
              <a:gd name="connsiteY2" fmla="*/ 152400 h 330200"/>
              <a:gd name="connsiteX3" fmla="*/ 0 w 279400"/>
              <a:gd name="connsiteY3" fmla="*/ 330200 h 330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" h="330200">
                <a:moveTo>
                  <a:pt x="279400" y="0"/>
                </a:moveTo>
                <a:cubicBezTo>
                  <a:pt x="218016" y="12700"/>
                  <a:pt x="156633" y="25400"/>
                  <a:pt x="114300" y="50800"/>
                </a:cubicBezTo>
                <a:cubicBezTo>
                  <a:pt x="71967" y="76200"/>
                  <a:pt x="44450" y="105833"/>
                  <a:pt x="25400" y="152400"/>
                </a:cubicBezTo>
                <a:cubicBezTo>
                  <a:pt x="6350" y="198967"/>
                  <a:pt x="3175" y="264583"/>
                  <a:pt x="0" y="330200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Forma libre"/>
          <p:cNvSpPr/>
          <p:nvPr/>
        </p:nvSpPr>
        <p:spPr>
          <a:xfrm flipH="1" flipV="1">
            <a:off x="179512" y="256065"/>
            <a:ext cx="379204" cy="351329"/>
          </a:xfrm>
          <a:custGeom>
            <a:gdLst>
              <a:gd name="connsiteX0" fmla="*/ 279400 w 279400"/>
              <a:gd name="connsiteY0" fmla="*/ 0 h 330200"/>
              <a:gd name="connsiteX1" fmla="*/ 114300 w 279400"/>
              <a:gd name="connsiteY1" fmla="*/ 50800 h 330200"/>
              <a:gd name="connsiteX2" fmla="*/ 25400 w 279400"/>
              <a:gd name="connsiteY2" fmla="*/ 152400 h 330200"/>
              <a:gd name="connsiteX3" fmla="*/ 0 w 279400"/>
              <a:gd name="connsiteY3" fmla="*/ 330200 h 330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" h="330200">
                <a:moveTo>
                  <a:pt x="279400" y="0"/>
                </a:moveTo>
                <a:cubicBezTo>
                  <a:pt x="218016" y="12700"/>
                  <a:pt x="156633" y="25400"/>
                  <a:pt x="114300" y="50800"/>
                </a:cubicBezTo>
                <a:cubicBezTo>
                  <a:pt x="71967" y="76200"/>
                  <a:pt x="44450" y="105833"/>
                  <a:pt x="25400" y="152400"/>
                </a:cubicBezTo>
                <a:cubicBezTo>
                  <a:pt x="6350" y="198967"/>
                  <a:pt x="3175" y="264583"/>
                  <a:pt x="0" y="330200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40 Forma libre"/>
          <p:cNvSpPr/>
          <p:nvPr/>
        </p:nvSpPr>
        <p:spPr>
          <a:xfrm flipV="1">
            <a:off x="8457192" y="246093"/>
            <a:ext cx="332492" cy="351329"/>
          </a:xfrm>
          <a:custGeom>
            <a:gdLst>
              <a:gd name="connsiteX0" fmla="*/ 279400 w 279400"/>
              <a:gd name="connsiteY0" fmla="*/ 0 h 330200"/>
              <a:gd name="connsiteX1" fmla="*/ 114300 w 279400"/>
              <a:gd name="connsiteY1" fmla="*/ 50800 h 330200"/>
              <a:gd name="connsiteX2" fmla="*/ 25400 w 279400"/>
              <a:gd name="connsiteY2" fmla="*/ 152400 h 330200"/>
              <a:gd name="connsiteX3" fmla="*/ 0 w 279400"/>
              <a:gd name="connsiteY3" fmla="*/ 330200 h 330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" h="330200">
                <a:moveTo>
                  <a:pt x="279400" y="0"/>
                </a:moveTo>
                <a:cubicBezTo>
                  <a:pt x="218016" y="12700"/>
                  <a:pt x="156633" y="25400"/>
                  <a:pt x="114300" y="50800"/>
                </a:cubicBezTo>
                <a:cubicBezTo>
                  <a:pt x="71967" y="76200"/>
                  <a:pt x="44450" y="105833"/>
                  <a:pt x="25400" y="152400"/>
                </a:cubicBezTo>
                <a:cubicBezTo>
                  <a:pt x="6350" y="198967"/>
                  <a:pt x="3175" y="264583"/>
                  <a:pt x="0" y="330200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41 Forma libre"/>
          <p:cNvSpPr/>
          <p:nvPr/>
        </p:nvSpPr>
        <p:spPr>
          <a:xfrm flipH="1">
            <a:off x="179512" y="6184900"/>
            <a:ext cx="307196" cy="330200"/>
          </a:xfrm>
          <a:custGeom>
            <a:gdLst>
              <a:gd name="connsiteX0" fmla="*/ 279400 w 279400"/>
              <a:gd name="connsiteY0" fmla="*/ 0 h 330200"/>
              <a:gd name="connsiteX1" fmla="*/ 114300 w 279400"/>
              <a:gd name="connsiteY1" fmla="*/ 50800 h 330200"/>
              <a:gd name="connsiteX2" fmla="*/ 25400 w 279400"/>
              <a:gd name="connsiteY2" fmla="*/ 152400 h 330200"/>
              <a:gd name="connsiteX3" fmla="*/ 0 w 279400"/>
              <a:gd name="connsiteY3" fmla="*/ 330200 h 330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" h="330200">
                <a:moveTo>
                  <a:pt x="279400" y="0"/>
                </a:moveTo>
                <a:cubicBezTo>
                  <a:pt x="218016" y="12700"/>
                  <a:pt x="156633" y="25400"/>
                  <a:pt x="114300" y="50800"/>
                </a:cubicBezTo>
                <a:cubicBezTo>
                  <a:pt x="71967" y="76200"/>
                  <a:pt x="44450" y="105833"/>
                  <a:pt x="25400" y="152400"/>
                </a:cubicBezTo>
                <a:cubicBezTo>
                  <a:pt x="6350" y="198967"/>
                  <a:pt x="3175" y="264583"/>
                  <a:pt x="0" y="330200"/>
                </a:cubicBez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errar corchete"/>
          <p:cNvSpPr/>
          <p:nvPr/>
        </p:nvSpPr>
        <p:spPr>
          <a:xfrm>
            <a:off x="1705997" y="2610674"/>
            <a:ext cx="511340" cy="1535504"/>
          </a:xfrm>
          <a:prstGeom prst="rightBracket">
            <a:avLst>
              <a:gd name="adj" fmla="val 15658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42 Cerrar corchete"/>
          <p:cNvSpPr/>
          <p:nvPr/>
        </p:nvSpPr>
        <p:spPr>
          <a:xfrm flipH="1">
            <a:off x="6618209" y="2683888"/>
            <a:ext cx="546079" cy="1535504"/>
          </a:xfrm>
          <a:prstGeom prst="rightBracket">
            <a:avLst>
              <a:gd name="adj" fmla="val 156580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6 Grupo"/>
          <p:cNvGrpSpPr/>
          <p:nvPr/>
        </p:nvGrpSpPr>
        <p:grpSpPr>
          <a:xfrm rot="480952">
            <a:off x="244175" y="5269785"/>
            <a:ext cx="678582" cy="1358900"/>
            <a:chOff x="-918367" y="3863978"/>
            <a:chExt cx="678582" cy="1358900"/>
          </a:xfrm>
        </p:grpSpPr>
        <p:sp>
          <p:nvSpPr>
            <p:cNvPr id="3" name="2 Onda"/>
            <p:cNvSpPr/>
            <p:nvPr/>
          </p:nvSpPr>
          <p:spPr>
            <a:xfrm>
              <a:off x="-828600" y="3895356"/>
              <a:ext cx="588815" cy="648072"/>
            </a:xfrm>
            <a:prstGeom prst="wave">
              <a:avLst/>
            </a:prstGeom>
            <a:pattFill prst="lgCheck">
              <a:fgClr>
                <a:srgbClr val="FF0000"/>
              </a:fgClr>
              <a:bgClr>
                <a:srgbClr val="FFFF00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3 Cilindro"/>
            <p:cNvSpPr/>
            <p:nvPr/>
          </p:nvSpPr>
          <p:spPr>
            <a:xfrm>
              <a:off x="-918367" y="3863978"/>
              <a:ext cx="89767" cy="1358900"/>
            </a:xfrm>
            <a:prstGeom prst="can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4" name="43 CuadroTexto"/>
          <p:cNvSpPr txBox="1"/>
          <p:nvPr/>
        </p:nvSpPr>
        <p:spPr>
          <a:xfrm>
            <a:off x="683568" y="5376118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a </a:t>
            </a:r>
            <a:endParaRPr lang="es-ES" sz="3200"/>
          </a:p>
          <a:p>
            <a:pPr algn="ctr"/>
            <a:r>
              <a:rPr lang="es-ES" sz="32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corner flagpost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44 Elipse"/>
          <p:cNvSpPr/>
          <p:nvPr/>
        </p:nvSpPr>
        <p:spPr>
          <a:xfrm>
            <a:off x="1259632" y="3353388"/>
            <a:ext cx="135118" cy="13511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45 CuadroTexto"/>
          <p:cNvSpPr txBox="1"/>
          <p:nvPr/>
        </p:nvSpPr>
        <p:spPr>
          <a:xfrm>
            <a:off x="827584" y="2855838"/>
            <a:ext cx="2448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the </a:t>
            </a:r>
            <a:endParaRPr lang="es-ES" sz="3200"/>
          </a:p>
          <a:p>
            <a:pPr algn="ctr"/>
            <a:r>
              <a:rPr lang="es-ES" sz="32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penalty spot</a:t>
            </a:r>
          </a:p>
        </p:txBody>
      </p:sp>
      <p:sp>
        <p:nvSpPr>
          <p:cNvPr id="47" name="46 Elipse"/>
          <p:cNvSpPr/>
          <p:nvPr/>
        </p:nvSpPr>
        <p:spPr>
          <a:xfrm>
            <a:off x="7524328" y="3378426"/>
            <a:ext cx="135118" cy="13511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35 Rectángulo"/>
          <p:cNvSpPr/>
          <p:nvPr/>
        </p:nvSpPr>
        <p:spPr>
          <a:xfrm>
            <a:off x="7020272" y="3068960"/>
            <a:ext cx="19479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err="1"/>
              <a:t>This is the </a:t>
            </a:r>
          </a:p>
          <a:p>
            <a:r>
              <a:rPr lang="es-ES" sz="32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area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6353726" y="188640"/>
            <a:ext cx="2538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a </a:t>
            </a:r>
            <a:endParaRPr lang="es-ES" sz="3200"/>
          </a:p>
          <a:p>
            <a:pPr algn="ctr"/>
            <a:r>
              <a:rPr lang="es-ES" sz="32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corner arc</a:t>
            </a:r>
            <a:endParaRPr lang="es-ES" sz="32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4258115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  <p:cond evt="onBegin" delay="0">
                          <p:tn val="15"/>
                        </p:cond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  <p:cond evt="onBegin" delay="0">
                          <p:tn val="28"/>
                        </p:cond>
                      </p:stCondLst>
                      <p:childTnLst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  <p:cond evt="onBegin" delay="0">
                          <p:tn val="49"/>
                        </p:cond>
                      </p:stCondLst>
                      <p:childTnLst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  <p:cond evt="onBegin" delay="0">
                          <p:tn val="62"/>
                        </p:cond>
                      </p:stCondLst>
                      <p:childTnLst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  <p:cond evt="onBegin" delay="0">
                          <p:tn val="79"/>
                        </p:cond>
                      </p:stCondLst>
                      <p:childTnLst>
                        <p:par>
                          <p:cTn id="8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  <p:cond evt="onBegin" delay="0">
                          <p:tn val="88"/>
                        </p:cond>
                      </p:stCondLst>
                      <p:childTnLst>
                        <p:par>
                          <p:cTn id="9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  <p:cond evt="onBegin" delay="0">
                          <p:tn val="103"/>
                        </p:cond>
                      </p:stCondLst>
                      <p:childTnLst>
                        <p:par>
                          <p:cTn id="10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3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4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  <p:cond evt="onBegin" delay="0">
                          <p:tn val="120"/>
                        </p:cond>
                      </p:stCondLst>
                      <p:childTnLst>
                        <p:par>
                          <p:cTn id="1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  <p:bldP spid="28" grpId="0"/>
      <p:bldP spid="29" grpId="0"/>
      <p:bldP spid="17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2" grpId="0"/>
      <p:bldP spid="43" grpId="0"/>
      <p:bldP spid="44" grpId="0"/>
      <p:bldP spid="45" grpId="0"/>
      <p:bldP spid="46" grpId="0"/>
      <p:bldP spid="47" grpId="0"/>
      <p:bldP spid="36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0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614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2614"/>
              <a:ext cx="5760" cy="1723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4100" name="Line 7"/>
          <p:cNvSpPr>
            <a:spLocks noChangeShapeType="1"/>
          </p:cNvSpPr>
          <p:nvPr/>
        </p:nvSpPr>
        <p:spPr bwMode="auto">
          <a:xfrm flipV="1">
            <a:off x="0" y="5609312"/>
            <a:ext cx="9144000" cy="71437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</a:endParaRPr>
          </a:p>
        </p:txBody>
      </p:sp>
      <p:pic>
        <p:nvPicPr>
          <p:cNvPr id="4102" name="Picture 5" descr="Porterí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026" y="2205159"/>
            <a:ext cx="6225310" cy="36001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33 CuadroTexto"/>
          <p:cNvSpPr txBox="1"/>
          <p:nvPr/>
        </p:nvSpPr>
        <p:spPr>
          <a:xfrm>
            <a:off x="251520" y="4077072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err="1"/>
              <a:t>This is a</a:t>
            </a:r>
            <a:endParaRPr lang="es-ES" sz="3200"/>
          </a:p>
          <a:p>
            <a:pPr algn="ctr"/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GOALPOST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3046989" y="1340768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err="1"/>
              <a:t>This is the </a:t>
            </a:r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CROSSBAR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4211960" y="4005064"/>
            <a:ext cx="2231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err="1"/>
              <a:t>This is the </a:t>
            </a:r>
            <a:r>
              <a:rPr lang="es-ES" sz="32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169285" y="221739"/>
            <a:ext cx="6563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the </a:t>
            </a:r>
            <a:r>
              <a:rPr lang="es-ES_tradnl" sz="48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</a:t>
            </a:r>
            <a:endParaRPr lang="es-ES" sz="240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9945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  <p:cond evt="onBegin" delay="0">
                          <p:tn val="12"/>
                        </p:cond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  <p:cond evt="onBegin" delay="0">
                          <p:tn val="17"/>
                        </p:cond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1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1297"/>
              <a:ext cx="5760" cy="3040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sp>
        <p:nvSpPr>
          <p:cNvPr id="14" name="13 CuadroTexto"/>
          <p:cNvSpPr txBox="1"/>
          <p:nvPr/>
        </p:nvSpPr>
        <p:spPr>
          <a:xfrm>
            <a:off x="1169285" y="188640"/>
            <a:ext cx="6563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are the </a:t>
            </a:r>
            <a:r>
              <a:rPr lang="es-ES_tradnl" sz="48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FANS</a:t>
            </a:r>
            <a:endParaRPr lang="es-ES" sz="2400">
              <a:solidFill>
                <a:srgbClr val="00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529" y="1988840"/>
            <a:ext cx="9144000" cy="35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5 Grupo"/>
          <p:cNvGrpSpPr/>
          <p:nvPr/>
        </p:nvGrpSpPr>
        <p:grpSpPr>
          <a:xfrm rot="21079668">
            <a:off x="1633190" y="1246293"/>
            <a:ext cx="720080" cy="830415"/>
            <a:chOff x="1594131" y="582361"/>
            <a:chExt cx="720080" cy="830415"/>
          </a:xfrm>
        </p:grpSpPr>
        <p:sp>
          <p:nvSpPr>
            <p:cNvPr id="2" name="1 Onda"/>
            <p:cNvSpPr/>
            <p:nvPr/>
          </p:nvSpPr>
          <p:spPr>
            <a:xfrm>
              <a:off x="1594131" y="631012"/>
              <a:ext cx="720080" cy="576064"/>
            </a:xfrm>
            <a:prstGeom prst="wav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61660">
                  <a:schemeClr val="bg1">
                    <a:lumMod val="65000"/>
                  </a:schemeClr>
                </a:gs>
                <a:gs pos="2900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" name="3 Conector recto"/>
            <p:cNvCxnSpPr/>
            <p:nvPr/>
          </p:nvCxnSpPr>
          <p:spPr>
            <a:xfrm flipH="1">
              <a:off x="1594131" y="582361"/>
              <a:ext cx="0" cy="8304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12 Grupo"/>
          <p:cNvGrpSpPr/>
          <p:nvPr/>
        </p:nvGrpSpPr>
        <p:grpSpPr>
          <a:xfrm rot="21079668">
            <a:off x="753886" y="2470428"/>
            <a:ext cx="720080" cy="830415"/>
            <a:chOff x="1594131" y="582361"/>
            <a:chExt cx="720080" cy="830415"/>
          </a:xfrm>
        </p:grpSpPr>
        <p:sp>
          <p:nvSpPr>
            <p:cNvPr id="15" name="14 Onda"/>
            <p:cNvSpPr/>
            <p:nvPr/>
          </p:nvSpPr>
          <p:spPr>
            <a:xfrm>
              <a:off x="1594131" y="631012"/>
              <a:ext cx="720080" cy="576064"/>
            </a:xfrm>
            <a:prstGeom prst="wav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61660">
                  <a:schemeClr val="bg1">
                    <a:lumMod val="65000"/>
                  </a:schemeClr>
                </a:gs>
                <a:gs pos="2900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6" name="15 Conector recto"/>
            <p:cNvCxnSpPr/>
            <p:nvPr/>
          </p:nvCxnSpPr>
          <p:spPr>
            <a:xfrm flipH="1">
              <a:off x="1594131" y="582361"/>
              <a:ext cx="0" cy="8304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16 Grupo"/>
          <p:cNvGrpSpPr/>
          <p:nvPr/>
        </p:nvGrpSpPr>
        <p:grpSpPr>
          <a:xfrm rot="21079668">
            <a:off x="3782758" y="1769092"/>
            <a:ext cx="720080" cy="830415"/>
            <a:chOff x="1594131" y="582361"/>
            <a:chExt cx="720080" cy="830415"/>
          </a:xfrm>
        </p:grpSpPr>
        <p:sp>
          <p:nvSpPr>
            <p:cNvPr id="18" name="17 Onda"/>
            <p:cNvSpPr/>
            <p:nvPr/>
          </p:nvSpPr>
          <p:spPr>
            <a:xfrm>
              <a:off x="1594131" y="631012"/>
              <a:ext cx="720080" cy="576064"/>
            </a:xfrm>
            <a:prstGeom prst="wav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61660">
                  <a:schemeClr val="bg1">
                    <a:lumMod val="65000"/>
                  </a:schemeClr>
                </a:gs>
                <a:gs pos="2900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9" name="18 Conector recto"/>
            <p:cNvCxnSpPr/>
            <p:nvPr/>
          </p:nvCxnSpPr>
          <p:spPr>
            <a:xfrm flipH="1">
              <a:off x="1594131" y="582361"/>
              <a:ext cx="0" cy="8304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19 Grupo"/>
          <p:cNvGrpSpPr/>
          <p:nvPr/>
        </p:nvGrpSpPr>
        <p:grpSpPr>
          <a:xfrm rot="21079668">
            <a:off x="5638601" y="1507692"/>
            <a:ext cx="720080" cy="830415"/>
            <a:chOff x="1594131" y="582361"/>
            <a:chExt cx="720080" cy="830415"/>
          </a:xfrm>
        </p:grpSpPr>
        <p:sp>
          <p:nvSpPr>
            <p:cNvPr id="21" name="20 Onda"/>
            <p:cNvSpPr/>
            <p:nvPr/>
          </p:nvSpPr>
          <p:spPr>
            <a:xfrm>
              <a:off x="1594131" y="631012"/>
              <a:ext cx="720080" cy="576064"/>
            </a:xfrm>
            <a:prstGeom prst="wave">
              <a:avLst/>
            </a:prstGeom>
            <a:gradFill flip="none" rotWithShape="1">
              <a:gsLst>
                <a:gs pos="11000">
                  <a:schemeClr val="accent6">
                    <a:lumMod val="75000"/>
                  </a:schemeClr>
                </a:gs>
                <a:gs pos="61660">
                  <a:schemeClr val="accent6">
                    <a:lumMod val="75000"/>
                  </a:schemeClr>
                </a:gs>
                <a:gs pos="39000">
                  <a:srgbClr val="FF0000"/>
                </a:gs>
                <a:gs pos="100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2" name="21 Conector recto"/>
            <p:cNvCxnSpPr/>
            <p:nvPr/>
          </p:nvCxnSpPr>
          <p:spPr>
            <a:xfrm flipH="1">
              <a:off x="1594131" y="582361"/>
              <a:ext cx="0" cy="8304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22 Grupo"/>
          <p:cNvGrpSpPr/>
          <p:nvPr/>
        </p:nvGrpSpPr>
        <p:grpSpPr>
          <a:xfrm rot="21079668">
            <a:off x="7317605" y="3332500"/>
            <a:ext cx="720080" cy="830415"/>
            <a:chOff x="1594131" y="582361"/>
            <a:chExt cx="720080" cy="830415"/>
          </a:xfrm>
        </p:grpSpPr>
        <p:sp>
          <p:nvSpPr>
            <p:cNvPr id="24" name="23 Onda"/>
            <p:cNvSpPr/>
            <p:nvPr/>
          </p:nvSpPr>
          <p:spPr>
            <a:xfrm>
              <a:off x="1594131" y="631012"/>
              <a:ext cx="720080" cy="576064"/>
            </a:xfrm>
            <a:prstGeom prst="wave">
              <a:avLst/>
            </a:prstGeom>
            <a:gradFill flip="none" rotWithShape="1">
              <a:gsLst>
                <a:gs pos="11000">
                  <a:schemeClr val="accent6">
                    <a:lumMod val="75000"/>
                  </a:schemeClr>
                </a:gs>
                <a:gs pos="61660">
                  <a:schemeClr val="accent6">
                    <a:lumMod val="75000"/>
                  </a:schemeClr>
                </a:gs>
                <a:gs pos="39000">
                  <a:srgbClr val="FF0000"/>
                </a:gs>
                <a:gs pos="100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24 Conector recto"/>
            <p:cNvCxnSpPr/>
            <p:nvPr/>
          </p:nvCxnSpPr>
          <p:spPr>
            <a:xfrm flipH="1">
              <a:off x="1594131" y="582361"/>
              <a:ext cx="0" cy="8304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25 Grupo"/>
          <p:cNvGrpSpPr/>
          <p:nvPr/>
        </p:nvGrpSpPr>
        <p:grpSpPr>
          <a:xfrm rot="21079668">
            <a:off x="7705119" y="1795746"/>
            <a:ext cx="720080" cy="830415"/>
            <a:chOff x="1594131" y="582361"/>
            <a:chExt cx="720080" cy="830415"/>
          </a:xfrm>
        </p:grpSpPr>
        <p:sp>
          <p:nvSpPr>
            <p:cNvPr id="27" name="26 Onda"/>
            <p:cNvSpPr/>
            <p:nvPr/>
          </p:nvSpPr>
          <p:spPr>
            <a:xfrm>
              <a:off x="1594131" y="631012"/>
              <a:ext cx="720080" cy="576064"/>
            </a:xfrm>
            <a:prstGeom prst="wave">
              <a:avLst/>
            </a:prstGeom>
            <a:gradFill flip="none" rotWithShape="1">
              <a:gsLst>
                <a:gs pos="11000">
                  <a:schemeClr val="accent6">
                    <a:lumMod val="75000"/>
                  </a:schemeClr>
                </a:gs>
                <a:gs pos="61660">
                  <a:schemeClr val="accent6">
                    <a:lumMod val="75000"/>
                  </a:schemeClr>
                </a:gs>
                <a:gs pos="39000">
                  <a:srgbClr val="FF0000"/>
                </a:gs>
                <a:gs pos="100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8" name="27 Conector recto"/>
            <p:cNvCxnSpPr/>
            <p:nvPr/>
          </p:nvCxnSpPr>
          <p:spPr>
            <a:xfrm flipH="1">
              <a:off x="1594131" y="582361"/>
              <a:ext cx="0" cy="8304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28 Rectángulo"/>
          <p:cNvSpPr/>
          <p:nvPr/>
        </p:nvSpPr>
        <p:spPr>
          <a:xfrm>
            <a:off x="4139952" y="5012655"/>
            <a:ext cx="4968552" cy="576585"/>
          </a:xfrm>
          <a:prstGeom prst="rect">
            <a:avLst/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NO TO  RACISM</a:t>
            </a:r>
            <a:endParaRPr lang="es-ES" sz="3200" b="1">
              <a:solidFill>
                <a:srgbClr val="FFFFFF"/>
              </a:solidFill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0" y="5012655"/>
            <a:ext cx="4139952" cy="5765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>
                <a:solidFill>
                  <a:srgbClr val="FFFFFF"/>
                </a:solidFill>
              </a:rPr>
              <a:t>  RESPECT</a:t>
            </a:r>
            <a:endParaRPr lang="es-ES" sz="3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4304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  <p:sndAc>
          <p:stSnd>
            <p:snd r:embed="rId5" name="goal.wav"/>
          </p:stSnd>
        </p:sndAc>
      </p:transition>
    </mc:Choice>
    <mc:Fallback>
      <p:transition spd="slow">
        <p:circle/>
        <p:sndAc>
          <p:stSnd>
            <p:snd r:embed="rId5" name="goa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098" name="Group 2"/>
          <p:cNvGrpSpPr/>
          <p:nvPr/>
        </p:nvGrpSpPr>
        <p:grpSpPr>
          <a:xfrm>
            <a:off x="0" y="1"/>
            <a:ext cx="9144000" cy="6884988"/>
            <a:chExt cx="5760" cy="4337"/>
          </a:xfrm>
        </p:grpSpPr>
        <p:sp>
          <p:nvSpPr>
            <p:cNvPr id="4116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2205"/>
            </a:xfrm>
            <a:prstGeom prst="rect">
              <a:avLst/>
            </a:prstGeom>
            <a:gradFill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  <p:sp>
          <p:nvSpPr>
            <p:cNvPr id="4117" name="Rectangle 4"/>
            <p:cNvSpPr>
              <a:spLocks noChangeArrowheads="1"/>
            </p:cNvSpPr>
            <p:nvPr/>
          </p:nvSpPr>
          <p:spPr bwMode="auto">
            <a:xfrm>
              <a:off x="0" y="2205"/>
              <a:ext cx="5760" cy="2132"/>
            </a:xfrm>
            <a:prstGeom prst="rect">
              <a:avLst/>
            </a:prstGeom>
            <a:gradFill rotWithShape="1">
              <a:gsLst>
                <a:gs pos="0">
                  <a:srgbClr val="009900"/>
                </a:gs>
                <a:gs pos="100000">
                  <a:schemeClr val="folHlink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s-ES" altLang="es-ES">
                <a:solidFill>
                  <a:srgbClr val="000000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3529" y="3799696"/>
            <a:ext cx="9144000" cy="30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/>
        </p:nvGrpSpPr>
        <p:grpSpPr>
          <a:xfrm>
            <a:off x="2620094" y="692696"/>
            <a:ext cx="3752106" cy="3024336"/>
            <a:chOff x="2620094" y="620688"/>
            <a:chExt cx="3752106" cy="3024336"/>
          </a:xfrm>
        </p:grpSpPr>
        <p:sp>
          <p:nvSpPr>
            <p:cNvPr id="7" name="6 Cilindro"/>
            <p:cNvSpPr/>
            <p:nvPr/>
          </p:nvSpPr>
          <p:spPr>
            <a:xfrm>
              <a:off x="2987824" y="3068960"/>
              <a:ext cx="216024" cy="576064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32 Cilindro"/>
            <p:cNvSpPr/>
            <p:nvPr/>
          </p:nvSpPr>
          <p:spPr>
            <a:xfrm>
              <a:off x="5796136" y="3068960"/>
              <a:ext cx="216024" cy="576064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5" name="4 Grupo"/>
            <p:cNvGrpSpPr/>
            <p:nvPr/>
          </p:nvGrpSpPr>
          <p:grpSpPr>
            <a:xfrm>
              <a:off x="2620094" y="620688"/>
              <a:ext cx="3752106" cy="2653795"/>
              <a:chOff x="1835150" y="1557338"/>
              <a:chExt cx="5048250" cy="3743325"/>
            </a:xfrm>
            <a:effectLst/>
          </p:grpSpPr>
          <p:pic>
            <p:nvPicPr>
              <p:cNvPr id="31" name="Picture 43" descr="Marcado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835150" y="1557338"/>
                <a:ext cx="5048250" cy="3743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2 Rectángulo"/>
              <p:cNvSpPr/>
              <p:nvPr/>
            </p:nvSpPr>
            <p:spPr>
              <a:xfrm>
                <a:off x="3275856" y="2646868"/>
                <a:ext cx="573624" cy="7821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2" name="31 Rectángulo"/>
              <p:cNvSpPr/>
              <p:nvPr/>
            </p:nvSpPr>
            <p:spPr>
              <a:xfrm>
                <a:off x="5203022" y="2666262"/>
                <a:ext cx="573624" cy="7821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34" name="33 Grupo"/>
          <p:cNvGrpSpPr/>
          <p:nvPr/>
        </p:nvGrpSpPr>
        <p:grpSpPr>
          <a:xfrm rot="21079668">
            <a:off x="1633190" y="3079711"/>
            <a:ext cx="720080" cy="830415"/>
            <a:chOff x="1594131" y="582361"/>
            <a:chExt cx="720080" cy="830415"/>
          </a:xfrm>
        </p:grpSpPr>
        <p:sp>
          <p:nvSpPr>
            <p:cNvPr id="35" name="34 Onda"/>
            <p:cNvSpPr/>
            <p:nvPr/>
          </p:nvSpPr>
          <p:spPr>
            <a:xfrm>
              <a:off x="1594131" y="631012"/>
              <a:ext cx="720080" cy="576064"/>
            </a:xfrm>
            <a:prstGeom prst="wav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61660">
                  <a:schemeClr val="bg1">
                    <a:lumMod val="65000"/>
                  </a:schemeClr>
                </a:gs>
                <a:gs pos="29000">
                  <a:schemeClr val="bg1"/>
                </a:gs>
                <a:gs pos="10000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6" name="35 Conector recto"/>
            <p:cNvCxnSpPr/>
            <p:nvPr/>
          </p:nvCxnSpPr>
          <p:spPr>
            <a:xfrm flipH="1">
              <a:off x="1594131" y="582361"/>
              <a:ext cx="0" cy="8304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36 Grupo"/>
          <p:cNvGrpSpPr/>
          <p:nvPr/>
        </p:nvGrpSpPr>
        <p:grpSpPr>
          <a:xfrm rot="21079668">
            <a:off x="7705119" y="3557156"/>
            <a:ext cx="720080" cy="830415"/>
            <a:chOff x="1594131" y="582361"/>
            <a:chExt cx="720080" cy="830415"/>
          </a:xfrm>
        </p:grpSpPr>
        <p:sp>
          <p:nvSpPr>
            <p:cNvPr id="38" name="37 Onda"/>
            <p:cNvSpPr/>
            <p:nvPr/>
          </p:nvSpPr>
          <p:spPr>
            <a:xfrm>
              <a:off x="1594131" y="631012"/>
              <a:ext cx="720080" cy="576064"/>
            </a:xfrm>
            <a:prstGeom prst="wave">
              <a:avLst/>
            </a:prstGeom>
            <a:gradFill flip="none" rotWithShape="1">
              <a:gsLst>
                <a:gs pos="11000">
                  <a:schemeClr val="accent6">
                    <a:lumMod val="75000"/>
                  </a:schemeClr>
                </a:gs>
                <a:gs pos="61660">
                  <a:schemeClr val="accent6">
                    <a:lumMod val="75000"/>
                  </a:schemeClr>
                </a:gs>
                <a:gs pos="39000">
                  <a:srgbClr val="FF0000"/>
                </a:gs>
                <a:gs pos="100000">
                  <a:srgbClr val="FF0000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9" name="38 Conector recto"/>
            <p:cNvCxnSpPr/>
            <p:nvPr/>
          </p:nvCxnSpPr>
          <p:spPr>
            <a:xfrm flipH="1">
              <a:off x="1594131" y="582361"/>
              <a:ext cx="0" cy="83041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39 CuadroTexto"/>
          <p:cNvSpPr txBox="1"/>
          <p:nvPr/>
        </p:nvSpPr>
        <p:spPr>
          <a:xfrm>
            <a:off x="1169285" y="29037"/>
            <a:ext cx="6563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err="1"/>
              <a:t>This is the </a:t>
            </a:r>
            <a:r>
              <a:rPr lang="es-ES_tradnl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SCOREBOARD</a:t>
            </a:r>
            <a:endParaRPr lang="es-ES" sz="160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16039"/>
      </p:ext>
    </p:extLst>
  </p:cSld>
  <p:clrMapOvr>
    <a:masterClrMapping/>
  </p:clrMapOvr>
  <mc:AlternateContent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tags/tag1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</p:tagLst>
</file>

<file path=ppt/theme/theme1.xml><?xml version="1.0" encoding="utf-8"?>
<a:theme xmlns:r="http://schemas.openxmlformats.org/officeDocument/2006/relationships"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r="http://schemas.openxmlformats.org/officeDocument/2006/relationships"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r="http://schemas.openxmlformats.org/officeDocument/2006/relationships"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resentationFormat>On-screen Show (4:3)</PresentationFormat>
  <Paragraphs>157</Paragraphs>
  <Slides>27</Slides>
  <Notes>22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baseType="lpstr" size="32">
      <vt:lpstr>Arial</vt:lpstr>
      <vt:lpstr>Calibri</vt:lpstr>
      <vt:lpstr>GROBOLD</vt:lpstr>
      <vt:lpstr>akaDylan Plain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2021-12-07T09:47:52.248</cp:lastPrinted>
  <dcterms:created xsi:type="dcterms:W3CDTF">2021-12-07T09:47:52Z</dcterms:created>
  <dcterms:modified xsi:type="dcterms:W3CDTF">2021-12-07T01:47:54Z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